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710592-EB41-4789-B343-6A87FD18F942}"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B2700487-96EA-420A-9061-E3A1FA717782}">
      <dgm:prSet/>
      <dgm:spPr/>
      <dgm:t>
        <a:bodyPr/>
        <a:lstStyle/>
        <a:p>
          <a:r>
            <a:rPr lang="en-ID"/>
            <a:t>Sebuah masalah bisa menjadi peluang yang baik jika kita bisa melihatnya dari berbagai sudut pandang.</a:t>
          </a:r>
          <a:endParaRPr lang="en-US"/>
        </a:p>
      </dgm:t>
    </dgm:pt>
    <dgm:pt modelId="{87913718-C6C1-4922-94D5-F9CDE2BC1209}" type="parTrans" cxnId="{067BAFB7-44C1-4F55-BF0D-8EE6CF66D3D4}">
      <dgm:prSet/>
      <dgm:spPr/>
      <dgm:t>
        <a:bodyPr/>
        <a:lstStyle/>
        <a:p>
          <a:endParaRPr lang="en-US"/>
        </a:p>
      </dgm:t>
    </dgm:pt>
    <dgm:pt modelId="{AD140C4F-32D3-4E5F-991E-A1234DAAE43B}" type="sibTrans" cxnId="{067BAFB7-44C1-4F55-BF0D-8EE6CF66D3D4}">
      <dgm:prSet/>
      <dgm:spPr/>
      <dgm:t>
        <a:bodyPr/>
        <a:lstStyle/>
        <a:p>
          <a:endParaRPr lang="en-US"/>
        </a:p>
      </dgm:t>
    </dgm:pt>
    <dgm:pt modelId="{BDDD7D9F-3E3A-40DA-AC06-5E8A1F116C13}">
      <dgm:prSet/>
      <dgm:spPr/>
      <dgm:t>
        <a:bodyPr/>
        <a:lstStyle/>
        <a:p>
          <a:r>
            <a:rPr lang="en-ID"/>
            <a:t>Yang perlu kita lakukan adalah berfikir terbuka terhadap setiap permasalah yang muncul di lingkungan sekitar kita dan melihat sisi positif untuk bisa membuatnya menjadi sebuah peluang</a:t>
          </a:r>
          <a:endParaRPr lang="en-US"/>
        </a:p>
      </dgm:t>
    </dgm:pt>
    <dgm:pt modelId="{08B9A35B-BEE8-4A24-B617-4184FF407729}" type="parTrans" cxnId="{926FE2FB-AC7F-4B7C-9C2F-42B3D50DF103}">
      <dgm:prSet/>
      <dgm:spPr/>
      <dgm:t>
        <a:bodyPr/>
        <a:lstStyle/>
        <a:p>
          <a:endParaRPr lang="en-US"/>
        </a:p>
      </dgm:t>
    </dgm:pt>
    <dgm:pt modelId="{4D83C9E8-BC67-4FD1-89E3-CD5F4B225FFD}" type="sibTrans" cxnId="{926FE2FB-AC7F-4B7C-9C2F-42B3D50DF103}">
      <dgm:prSet/>
      <dgm:spPr/>
      <dgm:t>
        <a:bodyPr/>
        <a:lstStyle/>
        <a:p>
          <a:endParaRPr lang="en-US"/>
        </a:p>
      </dgm:t>
    </dgm:pt>
    <dgm:pt modelId="{32C25065-19AA-417E-BD91-69BF86491BB9}" type="pres">
      <dgm:prSet presAssocID="{94710592-EB41-4789-B343-6A87FD18F942}" presName="hierChild1" presStyleCnt="0">
        <dgm:presLayoutVars>
          <dgm:chPref val="1"/>
          <dgm:dir/>
          <dgm:animOne val="branch"/>
          <dgm:animLvl val="lvl"/>
          <dgm:resizeHandles/>
        </dgm:presLayoutVars>
      </dgm:prSet>
      <dgm:spPr/>
    </dgm:pt>
    <dgm:pt modelId="{94F4722B-D68B-44C0-B53D-DFC53FE70AE9}" type="pres">
      <dgm:prSet presAssocID="{B2700487-96EA-420A-9061-E3A1FA717782}" presName="hierRoot1" presStyleCnt="0"/>
      <dgm:spPr/>
    </dgm:pt>
    <dgm:pt modelId="{96F453AA-C641-4387-B1A2-705E8DC0B25E}" type="pres">
      <dgm:prSet presAssocID="{B2700487-96EA-420A-9061-E3A1FA717782}" presName="composite" presStyleCnt="0"/>
      <dgm:spPr/>
    </dgm:pt>
    <dgm:pt modelId="{8D8A7BDA-87F0-4C8D-8CC3-5DC05C5C7851}" type="pres">
      <dgm:prSet presAssocID="{B2700487-96EA-420A-9061-E3A1FA717782}" presName="background" presStyleLbl="node0" presStyleIdx="0" presStyleCnt="2"/>
      <dgm:spPr/>
    </dgm:pt>
    <dgm:pt modelId="{9DBA56F7-DEE7-430D-81C3-D941EBD2B505}" type="pres">
      <dgm:prSet presAssocID="{B2700487-96EA-420A-9061-E3A1FA717782}" presName="text" presStyleLbl="fgAcc0" presStyleIdx="0" presStyleCnt="2" custLinFactNeighborY="-13139">
        <dgm:presLayoutVars>
          <dgm:chPref val="3"/>
        </dgm:presLayoutVars>
      </dgm:prSet>
      <dgm:spPr/>
    </dgm:pt>
    <dgm:pt modelId="{7AC98AB4-F95C-4E13-A813-88A0CA1B06F0}" type="pres">
      <dgm:prSet presAssocID="{B2700487-96EA-420A-9061-E3A1FA717782}" presName="hierChild2" presStyleCnt="0"/>
      <dgm:spPr/>
    </dgm:pt>
    <dgm:pt modelId="{D16C4107-B78F-44D8-A4B0-11E322000F9D}" type="pres">
      <dgm:prSet presAssocID="{BDDD7D9F-3E3A-40DA-AC06-5E8A1F116C13}" presName="hierRoot1" presStyleCnt="0"/>
      <dgm:spPr/>
    </dgm:pt>
    <dgm:pt modelId="{F0361401-20C5-410F-8266-071DF5C59ECB}" type="pres">
      <dgm:prSet presAssocID="{BDDD7D9F-3E3A-40DA-AC06-5E8A1F116C13}" presName="composite" presStyleCnt="0"/>
      <dgm:spPr/>
    </dgm:pt>
    <dgm:pt modelId="{577E1290-5A03-4351-AFD0-29DE119DE60F}" type="pres">
      <dgm:prSet presAssocID="{BDDD7D9F-3E3A-40DA-AC06-5E8A1F116C13}" presName="background" presStyleLbl="node0" presStyleIdx="1" presStyleCnt="2"/>
      <dgm:spPr/>
    </dgm:pt>
    <dgm:pt modelId="{3D20B574-AD48-45B7-8CD7-00BCEF8206BF}" type="pres">
      <dgm:prSet presAssocID="{BDDD7D9F-3E3A-40DA-AC06-5E8A1F116C13}" presName="text" presStyleLbl="fgAcc0" presStyleIdx="1" presStyleCnt="2">
        <dgm:presLayoutVars>
          <dgm:chPref val="3"/>
        </dgm:presLayoutVars>
      </dgm:prSet>
      <dgm:spPr/>
    </dgm:pt>
    <dgm:pt modelId="{343ABA22-E8C9-45DC-8283-21CDA593DDFC}" type="pres">
      <dgm:prSet presAssocID="{BDDD7D9F-3E3A-40DA-AC06-5E8A1F116C13}" presName="hierChild2" presStyleCnt="0"/>
      <dgm:spPr/>
    </dgm:pt>
  </dgm:ptLst>
  <dgm:cxnLst>
    <dgm:cxn modelId="{41DFF386-FC20-44CA-878B-C4B6D747F935}" type="presOf" srcId="{94710592-EB41-4789-B343-6A87FD18F942}" destId="{32C25065-19AA-417E-BD91-69BF86491BB9}" srcOrd="0" destOrd="0" presId="urn:microsoft.com/office/officeart/2005/8/layout/hierarchy1"/>
    <dgm:cxn modelId="{067BAFB7-44C1-4F55-BF0D-8EE6CF66D3D4}" srcId="{94710592-EB41-4789-B343-6A87FD18F942}" destId="{B2700487-96EA-420A-9061-E3A1FA717782}" srcOrd="0" destOrd="0" parTransId="{87913718-C6C1-4922-94D5-F9CDE2BC1209}" sibTransId="{AD140C4F-32D3-4E5F-991E-A1234DAAE43B}"/>
    <dgm:cxn modelId="{823247CE-14C9-4603-844B-0EA51456C9F2}" type="presOf" srcId="{B2700487-96EA-420A-9061-E3A1FA717782}" destId="{9DBA56F7-DEE7-430D-81C3-D941EBD2B505}" srcOrd="0" destOrd="0" presId="urn:microsoft.com/office/officeart/2005/8/layout/hierarchy1"/>
    <dgm:cxn modelId="{1755B2EF-D4D5-446B-9D65-54F6388BBFC3}" type="presOf" srcId="{BDDD7D9F-3E3A-40DA-AC06-5E8A1F116C13}" destId="{3D20B574-AD48-45B7-8CD7-00BCEF8206BF}" srcOrd="0" destOrd="0" presId="urn:microsoft.com/office/officeart/2005/8/layout/hierarchy1"/>
    <dgm:cxn modelId="{926FE2FB-AC7F-4B7C-9C2F-42B3D50DF103}" srcId="{94710592-EB41-4789-B343-6A87FD18F942}" destId="{BDDD7D9F-3E3A-40DA-AC06-5E8A1F116C13}" srcOrd="1" destOrd="0" parTransId="{08B9A35B-BEE8-4A24-B617-4184FF407729}" sibTransId="{4D83C9E8-BC67-4FD1-89E3-CD5F4B225FFD}"/>
    <dgm:cxn modelId="{83DF82E9-4A41-4566-A22F-AACF5B686CAC}" type="presParOf" srcId="{32C25065-19AA-417E-BD91-69BF86491BB9}" destId="{94F4722B-D68B-44C0-B53D-DFC53FE70AE9}" srcOrd="0" destOrd="0" presId="urn:microsoft.com/office/officeart/2005/8/layout/hierarchy1"/>
    <dgm:cxn modelId="{7F56E626-9566-4994-82CB-B2B8B7AFEBE7}" type="presParOf" srcId="{94F4722B-D68B-44C0-B53D-DFC53FE70AE9}" destId="{96F453AA-C641-4387-B1A2-705E8DC0B25E}" srcOrd="0" destOrd="0" presId="urn:microsoft.com/office/officeart/2005/8/layout/hierarchy1"/>
    <dgm:cxn modelId="{2B25A148-A294-420D-9E80-EC7FD5DFEBE7}" type="presParOf" srcId="{96F453AA-C641-4387-B1A2-705E8DC0B25E}" destId="{8D8A7BDA-87F0-4C8D-8CC3-5DC05C5C7851}" srcOrd="0" destOrd="0" presId="urn:microsoft.com/office/officeart/2005/8/layout/hierarchy1"/>
    <dgm:cxn modelId="{0C98687D-1B8B-4B67-8844-B015EA331F98}" type="presParOf" srcId="{96F453AA-C641-4387-B1A2-705E8DC0B25E}" destId="{9DBA56F7-DEE7-430D-81C3-D941EBD2B505}" srcOrd="1" destOrd="0" presId="urn:microsoft.com/office/officeart/2005/8/layout/hierarchy1"/>
    <dgm:cxn modelId="{94336347-DCE9-4AD2-8ABD-6C2F4DA4EBA1}" type="presParOf" srcId="{94F4722B-D68B-44C0-B53D-DFC53FE70AE9}" destId="{7AC98AB4-F95C-4E13-A813-88A0CA1B06F0}" srcOrd="1" destOrd="0" presId="urn:microsoft.com/office/officeart/2005/8/layout/hierarchy1"/>
    <dgm:cxn modelId="{A4876BC6-E0C0-42D2-A66B-2124A8EE99EC}" type="presParOf" srcId="{32C25065-19AA-417E-BD91-69BF86491BB9}" destId="{D16C4107-B78F-44D8-A4B0-11E322000F9D}" srcOrd="1" destOrd="0" presId="urn:microsoft.com/office/officeart/2005/8/layout/hierarchy1"/>
    <dgm:cxn modelId="{C495D123-034C-4F27-9F98-D6CA5E31FE25}" type="presParOf" srcId="{D16C4107-B78F-44D8-A4B0-11E322000F9D}" destId="{F0361401-20C5-410F-8266-071DF5C59ECB}" srcOrd="0" destOrd="0" presId="urn:microsoft.com/office/officeart/2005/8/layout/hierarchy1"/>
    <dgm:cxn modelId="{8EBC42C0-9FB3-4C87-98A9-F2C949E8C80A}" type="presParOf" srcId="{F0361401-20C5-410F-8266-071DF5C59ECB}" destId="{577E1290-5A03-4351-AFD0-29DE119DE60F}" srcOrd="0" destOrd="0" presId="urn:microsoft.com/office/officeart/2005/8/layout/hierarchy1"/>
    <dgm:cxn modelId="{7247224A-8880-4ACB-BEBD-49FF5E1D79AA}" type="presParOf" srcId="{F0361401-20C5-410F-8266-071DF5C59ECB}" destId="{3D20B574-AD48-45B7-8CD7-00BCEF8206BF}" srcOrd="1" destOrd="0" presId="urn:microsoft.com/office/officeart/2005/8/layout/hierarchy1"/>
    <dgm:cxn modelId="{1E3DD541-F6A4-4034-87CE-9E142C5E7D26}" type="presParOf" srcId="{D16C4107-B78F-44D8-A4B0-11E322000F9D}" destId="{343ABA22-E8C9-45DC-8283-21CDA593DDF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A7BDA-87F0-4C8D-8CC3-5DC05C5C7851}">
      <dsp:nvSpPr>
        <dsp:cNvPr id="0" name=""/>
        <dsp:cNvSpPr/>
      </dsp:nvSpPr>
      <dsp:spPr>
        <a:xfrm>
          <a:off x="1320" y="-23658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BA56F7-DEE7-430D-81C3-D941EBD2B505}">
      <dsp:nvSpPr>
        <dsp:cNvPr id="0" name=""/>
        <dsp:cNvSpPr/>
      </dsp:nvSpPr>
      <dsp:spPr>
        <a:xfrm>
          <a:off x="516452" y="252790"/>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D" sz="2600" kern="1200"/>
            <a:t>Sebuah masalah bisa menjadi peluang yang baik jika kita bisa melihatnya dari berbagai sudut pandang.</a:t>
          </a:r>
          <a:endParaRPr lang="en-US" sz="2600" kern="1200"/>
        </a:p>
      </dsp:txBody>
      <dsp:txXfrm>
        <a:off x="602678" y="339016"/>
        <a:ext cx="4463730" cy="2771523"/>
      </dsp:txXfrm>
    </dsp:sp>
    <dsp:sp modelId="{577E1290-5A03-4351-AFD0-29DE119DE60F}">
      <dsp:nvSpPr>
        <dsp:cNvPr id="0" name=""/>
        <dsp:cNvSpPr/>
      </dsp:nvSpPr>
      <dsp:spPr>
        <a:xfrm>
          <a:off x="5667765" y="150224"/>
          <a:ext cx="4636182" cy="29439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20B574-AD48-45B7-8CD7-00BCEF8206BF}">
      <dsp:nvSpPr>
        <dsp:cNvPr id="0" name=""/>
        <dsp:cNvSpPr/>
      </dsp:nvSpPr>
      <dsp:spPr>
        <a:xfrm>
          <a:off x="6182897" y="639599"/>
          <a:ext cx="4636182" cy="294397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ID" sz="2600" kern="1200"/>
            <a:t>Yang perlu kita lakukan adalah berfikir terbuka terhadap setiap permasalah yang muncul di lingkungan sekitar kita dan melihat sisi positif untuk bisa membuatnya menjadi sebuah peluang</a:t>
          </a:r>
          <a:endParaRPr lang="en-US" sz="2600" kern="1200"/>
        </a:p>
      </dsp:txBody>
      <dsp:txXfrm>
        <a:off x="6269123" y="725825"/>
        <a:ext cx="4463730" cy="277152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5C4B045C-8CA0-9C04-0E0B-920554080127}"/>
              </a:ext>
            </a:extLst>
          </p:cNvPr>
          <p:cNvSpPr>
            <a:spLocks noGrp="1"/>
          </p:cNvSpPr>
          <p:nvPr>
            <p:ph type="ctrTitle"/>
          </p:nvPr>
        </p:nvSpPr>
        <p:spPr>
          <a:xfrm>
            <a:off x="1524000" y="1122363"/>
            <a:ext cx="9144000" cy="2387600"/>
          </a:xfrm>
        </p:spPr>
        <p:txBody>
          <a:bodyPr anchor="b"/>
          <a:lstStyle>
            <a:lvl1pPr algn="ctr">
              <a:defRPr sz="6000"/>
            </a:lvl1pPr>
          </a:lstStyle>
          <a:p>
            <a:r>
              <a:rPr lang="id-ID"/>
              <a:t>Klik untuk mengedit gaya judul Master</a:t>
            </a:r>
          </a:p>
        </p:txBody>
      </p:sp>
      <p:sp>
        <p:nvSpPr>
          <p:cNvPr id="3" name="Subjudul 2">
            <a:extLst>
              <a:ext uri="{FF2B5EF4-FFF2-40B4-BE49-F238E27FC236}">
                <a16:creationId xmlns:a16="http://schemas.microsoft.com/office/drawing/2014/main" id="{95E6CA67-F9BD-58A6-7F92-BCBE9B3FBA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d-ID"/>
              <a:t>Klik untuk mengedit gaya subjudul Master</a:t>
            </a:r>
          </a:p>
        </p:txBody>
      </p:sp>
      <p:sp>
        <p:nvSpPr>
          <p:cNvPr id="4" name="Tampungan Tanggal 3">
            <a:extLst>
              <a:ext uri="{FF2B5EF4-FFF2-40B4-BE49-F238E27FC236}">
                <a16:creationId xmlns:a16="http://schemas.microsoft.com/office/drawing/2014/main" id="{B9457EA5-4AEA-2748-6EB8-E88EA6457DEB}"/>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5" name="Tampungan Kaki 4">
            <a:extLst>
              <a:ext uri="{FF2B5EF4-FFF2-40B4-BE49-F238E27FC236}">
                <a16:creationId xmlns:a16="http://schemas.microsoft.com/office/drawing/2014/main" id="{5109C5BB-08A8-1354-54EB-94E5F7D3CAE0}"/>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CA5B700D-5C10-281F-8DF5-5A460248E110}"/>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2428767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D79D9606-E60D-C44F-9EAE-C633877BE213}"/>
              </a:ext>
            </a:extLst>
          </p:cNvPr>
          <p:cNvSpPr>
            <a:spLocks noGrp="1"/>
          </p:cNvSpPr>
          <p:nvPr>
            <p:ph type="title"/>
          </p:nvPr>
        </p:nvSpPr>
        <p:spPr/>
        <p:txBody>
          <a:bodyPr/>
          <a:lstStyle/>
          <a:p>
            <a:r>
              <a:rPr lang="id-ID"/>
              <a:t>Klik untuk mengedit gaya judul Master</a:t>
            </a:r>
          </a:p>
        </p:txBody>
      </p:sp>
      <p:sp>
        <p:nvSpPr>
          <p:cNvPr id="3" name="Tampungan Konten 2">
            <a:extLst>
              <a:ext uri="{FF2B5EF4-FFF2-40B4-BE49-F238E27FC236}">
                <a16:creationId xmlns:a16="http://schemas.microsoft.com/office/drawing/2014/main" id="{1591C5BD-20F5-E4C2-2AE1-AD660D1628AC}"/>
              </a:ext>
            </a:extLst>
          </p:cNvPr>
          <p:cNvSpPr>
            <a:spLocks noGrp="1"/>
          </p:cNvSpPr>
          <p:nvPr>
            <p:ph idx="1"/>
          </p:nvPr>
        </p:nvSpPr>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0676D51E-451B-8BD1-B845-E48036DBD6A9}"/>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5" name="Tampungan Kaki 4">
            <a:extLst>
              <a:ext uri="{FF2B5EF4-FFF2-40B4-BE49-F238E27FC236}">
                <a16:creationId xmlns:a16="http://schemas.microsoft.com/office/drawing/2014/main" id="{39E3E0F7-7756-E8D1-CA58-B6FB4BE12BCA}"/>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CE8C8BF8-A06F-1AD5-D566-34F81B4B883A}"/>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2818306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06A38CA0-8D9D-75D3-35F2-7C2F85697760}"/>
              </a:ext>
            </a:extLst>
          </p:cNvPr>
          <p:cNvSpPr>
            <a:spLocks noGrp="1"/>
          </p:cNvSpPr>
          <p:nvPr>
            <p:ph type="title"/>
          </p:nvPr>
        </p:nvSpPr>
        <p:spPr>
          <a:xfrm>
            <a:off x="831850" y="1709738"/>
            <a:ext cx="10515600" cy="2852737"/>
          </a:xfrm>
        </p:spPr>
        <p:txBody>
          <a:bodyPr anchor="b"/>
          <a:lstStyle>
            <a:lvl1pPr>
              <a:defRPr sz="6000"/>
            </a:lvl1pPr>
          </a:lstStyle>
          <a:p>
            <a:r>
              <a:rPr lang="id-ID"/>
              <a:t>Klik untuk mengedit gaya judul Master</a:t>
            </a:r>
          </a:p>
        </p:txBody>
      </p:sp>
      <p:sp>
        <p:nvSpPr>
          <p:cNvPr id="3" name="Tampungan Teks 2">
            <a:extLst>
              <a:ext uri="{FF2B5EF4-FFF2-40B4-BE49-F238E27FC236}">
                <a16:creationId xmlns:a16="http://schemas.microsoft.com/office/drawing/2014/main" id="{0AFC7FC9-D76E-028E-C804-A2BCA4378B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d-ID"/>
              <a:t>Klik untuk edit gaya teks Master</a:t>
            </a:r>
          </a:p>
        </p:txBody>
      </p:sp>
      <p:sp>
        <p:nvSpPr>
          <p:cNvPr id="4" name="Tampungan Tanggal 3">
            <a:extLst>
              <a:ext uri="{FF2B5EF4-FFF2-40B4-BE49-F238E27FC236}">
                <a16:creationId xmlns:a16="http://schemas.microsoft.com/office/drawing/2014/main" id="{5B342E36-95F9-FFBE-EB5F-7A2D00395003}"/>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5" name="Tampungan Kaki 4">
            <a:extLst>
              <a:ext uri="{FF2B5EF4-FFF2-40B4-BE49-F238E27FC236}">
                <a16:creationId xmlns:a16="http://schemas.microsoft.com/office/drawing/2014/main" id="{D61B4B23-5F5B-6CED-E12E-5F7CF6348559}"/>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E17502D0-EB17-CE07-EE61-03E060D8422D}"/>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1642431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F8605251-9EC0-E986-B63C-5AB196D786BD}"/>
              </a:ext>
            </a:extLst>
          </p:cNvPr>
          <p:cNvSpPr>
            <a:spLocks noGrp="1"/>
          </p:cNvSpPr>
          <p:nvPr>
            <p:ph type="title"/>
          </p:nvPr>
        </p:nvSpPr>
        <p:spPr/>
        <p:txBody>
          <a:bodyPr/>
          <a:lstStyle/>
          <a:p>
            <a:r>
              <a:rPr lang="id-ID"/>
              <a:t>Klik untuk mengedit gaya judul Master</a:t>
            </a:r>
          </a:p>
        </p:txBody>
      </p:sp>
      <p:sp>
        <p:nvSpPr>
          <p:cNvPr id="3" name="Tampungan Konten 2">
            <a:extLst>
              <a:ext uri="{FF2B5EF4-FFF2-40B4-BE49-F238E27FC236}">
                <a16:creationId xmlns:a16="http://schemas.microsoft.com/office/drawing/2014/main" id="{20D2D16A-E1C2-521E-BE57-C460DAC63884}"/>
              </a:ext>
            </a:extLst>
          </p:cNvPr>
          <p:cNvSpPr>
            <a:spLocks noGrp="1"/>
          </p:cNvSpPr>
          <p:nvPr>
            <p:ph sz="half" idx="1"/>
          </p:nvPr>
        </p:nvSpPr>
        <p:spPr>
          <a:xfrm>
            <a:off x="838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Konten 3">
            <a:extLst>
              <a:ext uri="{FF2B5EF4-FFF2-40B4-BE49-F238E27FC236}">
                <a16:creationId xmlns:a16="http://schemas.microsoft.com/office/drawing/2014/main" id="{FA538625-2206-F83E-A441-C4CA47C813E7}"/>
              </a:ext>
            </a:extLst>
          </p:cNvPr>
          <p:cNvSpPr>
            <a:spLocks noGrp="1"/>
          </p:cNvSpPr>
          <p:nvPr>
            <p:ph sz="half" idx="2"/>
          </p:nvPr>
        </p:nvSpPr>
        <p:spPr>
          <a:xfrm>
            <a:off x="6172200" y="1825625"/>
            <a:ext cx="5181600" cy="435133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5" name="Tampungan Tanggal 4">
            <a:extLst>
              <a:ext uri="{FF2B5EF4-FFF2-40B4-BE49-F238E27FC236}">
                <a16:creationId xmlns:a16="http://schemas.microsoft.com/office/drawing/2014/main" id="{5DF5DC7F-EDC9-7EC5-EA7D-34ED06F83BB7}"/>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6" name="Tampungan Kaki 5">
            <a:extLst>
              <a:ext uri="{FF2B5EF4-FFF2-40B4-BE49-F238E27FC236}">
                <a16:creationId xmlns:a16="http://schemas.microsoft.com/office/drawing/2014/main" id="{61D6E9EB-8EF7-5616-45F0-154C107C4D17}"/>
              </a:ext>
            </a:extLst>
          </p:cNvPr>
          <p:cNvSpPr>
            <a:spLocks noGrp="1"/>
          </p:cNvSpPr>
          <p:nvPr>
            <p:ph type="ftr" sz="quarter" idx="11"/>
          </p:nvPr>
        </p:nvSpPr>
        <p:spPr/>
        <p:txBody>
          <a:bodyPr/>
          <a:lstStyle/>
          <a:p>
            <a:endParaRPr lang="id-ID"/>
          </a:p>
        </p:txBody>
      </p:sp>
      <p:sp>
        <p:nvSpPr>
          <p:cNvPr id="7" name="Tampungan Nomor Slide 6">
            <a:extLst>
              <a:ext uri="{FF2B5EF4-FFF2-40B4-BE49-F238E27FC236}">
                <a16:creationId xmlns:a16="http://schemas.microsoft.com/office/drawing/2014/main" id="{ED8B913C-5B0C-349A-01EE-6EA00CBF051C}"/>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2036492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2551FA60-719E-A3EA-7E13-CD1B36FA4BEA}"/>
              </a:ext>
            </a:extLst>
          </p:cNvPr>
          <p:cNvSpPr>
            <a:spLocks noGrp="1"/>
          </p:cNvSpPr>
          <p:nvPr>
            <p:ph type="title"/>
          </p:nvPr>
        </p:nvSpPr>
        <p:spPr>
          <a:xfrm>
            <a:off x="839788" y="365125"/>
            <a:ext cx="10515600" cy="1325563"/>
          </a:xfrm>
        </p:spPr>
        <p:txBody>
          <a:bodyPr/>
          <a:lstStyle/>
          <a:p>
            <a:r>
              <a:rPr lang="id-ID"/>
              <a:t>Klik untuk mengedit gaya judul Master</a:t>
            </a:r>
          </a:p>
        </p:txBody>
      </p:sp>
      <p:sp>
        <p:nvSpPr>
          <p:cNvPr id="3" name="Tampungan Teks 2">
            <a:extLst>
              <a:ext uri="{FF2B5EF4-FFF2-40B4-BE49-F238E27FC236}">
                <a16:creationId xmlns:a16="http://schemas.microsoft.com/office/drawing/2014/main" id="{6049D4C6-569F-6366-9A31-CCA01161D8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4" name="Tampungan Konten 3">
            <a:extLst>
              <a:ext uri="{FF2B5EF4-FFF2-40B4-BE49-F238E27FC236}">
                <a16:creationId xmlns:a16="http://schemas.microsoft.com/office/drawing/2014/main" id="{7E06B3D0-3D33-D12F-A908-AC856016D931}"/>
              </a:ext>
            </a:extLst>
          </p:cNvPr>
          <p:cNvSpPr>
            <a:spLocks noGrp="1"/>
          </p:cNvSpPr>
          <p:nvPr>
            <p:ph sz="half" idx="2"/>
          </p:nvPr>
        </p:nvSpPr>
        <p:spPr>
          <a:xfrm>
            <a:off x="839788" y="2505075"/>
            <a:ext cx="5157787"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5" name="Tampungan Teks 4">
            <a:extLst>
              <a:ext uri="{FF2B5EF4-FFF2-40B4-BE49-F238E27FC236}">
                <a16:creationId xmlns:a16="http://schemas.microsoft.com/office/drawing/2014/main" id="{390FA584-1B8E-044C-95E2-9671F288EC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6" name="Tampungan Konten 5">
            <a:extLst>
              <a:ext uri="{FF2B5EF4-FFF2-40B4-BE49-F238E27FC236}">
                <a16:creationId xmlns:a16="http://schemas.microsoft.com/office/drawing/2014/main" id="{F253774E-99D8-7DAF-9ADE-AA40A66767B2}"/>
              </a:ext>
            </a:extLst>
          </p:cNvPr>
          <p:cNvSpPr>
            <a:spLocks noGrp="1"/>
          </p:cNvSpPr>
          <p:nvPr>
            <p:ph sz="quarter" idx="4"/>
          </p:nvPr>
        </p:nvSpPr>
        <p:spPr>
          <a:xfrm>
            <a:off x="6172200" y="2505075"/>
            <a:ext cx="5183188" cy="3684588"/>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7" name="Tampungan Tanggal 6">
            <a:extLst>
              <a:ext uri="{FF2B5EF4-FFF2-40B4-BE49-F238E27FC236}">
                <a16:creationId xmlns:a16="http://schemas.microsoft.com/office/drawing/2014/main" id="{22897003-D323-40D1-9631-EC121A306058}"/>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8" name="Tampungan Kaki 7">
            <a:extLst>
              <a:ext uri="{FF2B5EF4-FFF2-40B4-BE49-F238E27FC236}">
                <a16:creationId xmlns:a16="http://schemas.microsoft.com/office/drawing/2014/main" id="{43EC058A-359E-2AAF-859B-4839141F595C}"/>
              </a:ext>
            </a:extLst>
          </p:cNvPr>
          <p:cNvSpPr>
            <a:spLocks noGrp="1"/>
          </p:cNvSpPr>
          <p:nvPr>
            <p:ph type="ftr" sz="quarter" idx="11"/>
          </p:nvPr>
        </p:nvSpPr>
        <p:spPr/>
        <p:txBody>
          <a:bodyPr/>
          <a:lstStyle/>
          <a:p>
            <a:endParaRPr lang="id-ID"/>
          </a:p>
        </p:txBody>
      </p:sp>
      <p:sp>
        <p:nvSpPr>
          <p:cNvPr id="9" name="Tampungan Nomor Slide 8">
            <a:extLst>
              <a:ext uri="{FF2B5EF4-FFF2-40B4-BE49-F238E27FC236}">
                <a16:creationId xmlns:a16="http://schemas.microsoft.com/office/drawing/2014/main" id="{ED5D309B-1ED5-E4B2-2BA7-E2B0FFA77C8A}"/>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2300909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A9E508BF-7617-8B61-7D93-0F00259AA488}"/>
              </a:ext>
            </a:extLst>
          </p:cNvPr>
          <p:cNvSpPr>
            <a:spLocks noGrp="1"/>
          </p:cNvSpPr>
          <p:nvPr>
            <p:ph type="title"/>
          </p:nvPr>
        </p:nvSpPr>
        <p:spPr/>
        <p:txBody>
          <a:bodyPr/>
          <a:lstStyle/>
          <a:p>
            <a:r>
              <a:rPr lang="id-ID"/>
              <a:t>Klik untuk mengedit gaya judul Master</a:t>
            </a:r>
          </a:p>
        </p:txBody>
      </p:sp>
      <p:sp>
        <p:nvSpPr>
          <p:cNvPr id="3" name="Tampungan Tanggal 2">
            <a:extLst>
              <a:ext uri="{FF2B5EF4-FFF2-40B4-BE49-F238E27FC236}">
                <a16:creationId xmlns:a16="http://schemas.microsoft.com/office/drawing/2014/main" id="{BD84E6ED-BB8E-8CA5-8AFB-9E1B472B0D17}"/>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4" name="Tampungan Kaki 3">
            <a:extLst>
              <a:ext uri="{FF2B5EF4-FFF2-40B4-BE49-F238E27FC236}">
                <a16:creationId xmlns:a16="http://schemas.microsoft.com/office/drawing/2014/main" id="{0BCC6433-221F-CE20-C613-EDE50B9BFC5A}"/>
              </a:ext>
            </a:extLst>
          </p:cNvPr>
          <p:cNvSpPr>
            <a:spLocks noGrp="1"/>
          </p:cNvSpPr>
          <p:nvPr>
            <p:ph type="ftr" sz="quarter" idx="11"/>
          </p:nvPr>
        </p:nvSpPr>
        <p:spPr/>
        <p:txBody>
          <a:bodyPr/>
          <a:lstStyle/>
          <a:p>
            <a:endParaRPr lang="id-ID"/>
          </a:p>
        </p:txBody>
      </p:sp>
      <p:sp>
        <p:nvSpPr>
          <p:cNvPr id="5" name="Tampungan Nomor Slide 4">
            <a:extLst>
              <a:ext uri="{FF2B5EF4-FFF2-40B4-BE49-F238E27FC236}">
                <a16:creationId xmlns:a16="http://schemas.microsoft.com/office/drawing/2014/main" id="{197E1577-E74E-6D36-4189-235AB585A9CC}"/>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268699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Tampungan Tanggal 1">
            <a:extLst>
              <a:ext uri="{FF2B5EF4-FFF2-40B4-BE49-F238E27FC236}">
                <a16:creationId xmlns:a16="http://schemas.microsoft.com/office/drawing/2014/main" id="{48380AD6-E6AF-682E-0B47-FE46F904B837}"/>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3" name="Tampungan Kaki 2">
            <a:extLst>
              <a:ext uri="{FF2B5EF4-FFF2-40B4-BE49-F238E27FC236}">
                <a16:creationId xmlns:a16="http://schemas.microsoft.com/office/drawing/2014/main" id="{0BD9021E-18C7-5B5C-D645-B24439D13E0D}"/>
              </a:ext>
            </a:extLst>
          </p:cNvPr>
          <p:cNvSpPr>
            <a:spLocks noGrp="1"/>
          </p:cNvSpPr>
          <p:nvPr>
            <p:ph type="ftr" sz="quarter" idx="11"/>
          </p:nvPr>
        </p:nvSpPr>
        <p:spPr/>
        <p:txBody>
          <a:bodyPr/>
          <a:lstStyle/>
          <a:p>
            <a:endParaRPr lang="id-ID"/>
          </a:p>
        </p:txBody>
      </p:sp>
      <p:sp>
        <p:nvSpPr>
          <p:cNvPr id="4" name="Tampungan Nomor Slide 3">
            <a:extLst>
              <a:ext uri="{FF2B5EF4-FFF2-40B4-BE49-F238E27FC236}">
                <a16:creationId xmlns:a16="http://schemas.microsoft.com/office/drawing/2014/main" id="{2DCED282-8761-49DA-56F0-ED9DD3710A90}"/>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1144983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22C340D8-62B2-6823-C24E-7CDBA2A5F708}"/>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p>
        </p:txBody>
      </p:sp>
      <p:sp>
        <p:nvSpPr>
          <p:cNvPr id="3" name="Tampungan Konten 2">
            <a:extLst>
              <a:ext uri="{FF2B5EF4-FFF2-40B4-BE49-F238E27FC236}">
                <a16:creationId xmlns:a16="http://schemas.microsoft.com/office/drawing/2014/main" id="{22E1235E-DC55-68ED-E9CA-B7AF5FD9E4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eks 3">
            <a:extLst>
              <a:ext uri="{FF2B5EF4-FFF2-40B4-BE49-F238E27FC236}">
                <a16:creationId xmlns:a16="http://schemas.microsoft.com/office/drawing/2014/main" id="{A7CADF51-3FC9-5965-2F5C-F4C7790F9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06B793B3-52A9-C857-99F0-0EBDFE44E00A}"/>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6" name="Tampungan Kaki 5">
            <a:extLst>
              <a:ext uri="{FF2B5EF4-FFF2-40B4-BE49-F238E27FC236}">
                <a16:creationId xmlns:a16="http://schemas.microsoft.com/office/drawing/2014/main" id="{E9E85408-EF22-9939-18ED-124BC6BA10C3}"/>
              </a:ext>
            </a:extLst>
          </p:cNvPr>
          <p:cNvSpPr>
            <a:spLocks noGrp="1"/>
          </p:cNvSpPr>
          <p:nvPr>
            <p:ph type="ftr" sz="quarter" idx="11"/>
          </p:nvPr>
        </p:nvSpPr>
        <p:spPr/>
        <p:txBody>
          <a:bodyPr/>
          <a:lstStyle/>
          <a:p>
            <a:endParaRPr lang="id-ID"/>
          </a:p>
        </p:txBody>
      </p:sp>
      <p:sp>
        <p:nvSpPr>
          <p:cNvPr id="7" name="Tampungan Nomor Slide 6">
            <a:extLst>
              <a:ext uri="{FF2B5EF4-FFF2-40B4-BE49-F238E27FC236}">
                <a16:creationId xmlns:a16="http://schemas.microsoft.com/office/drawing/2014/main" id="{C3F1B22A-E9F8-353C-284B-9783F24A7FE0}"/>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1942245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F0792048-D8F5-346C-A029-C6854E3C7DA9}"/>
              </a:ext>
            </a:extLst>
          </p:cNvPr>
          <p:cNvSpPr>
            <a:spLocks noGrp="1"/>
          </p:cNvSpPr>
          <p:nvPr>
            <p:ph type="title"/>
          </p:nvPr>
        </p:nvSpPr>
        <p:spPr>
          <a:xfrm>
            <a:off x="839788" y="457200"/>
            <a:ext cx="3932237" cy="1600200"/>
          </a:xfrm>
        </p:spPr>
        <p:txBody>
          <a:bodyPr anchor="b"/>
          <a:lstStyle>
            <a:lvl1pPr>
              <a:defRPr sz="3200"/>
            </a:lvl1pPr>
          </a:lstStyle>
          <a:p>
            <a:r>
              <a:rPr lang="id-ID"/>
              <a:t>Klik untuk mengedit gaya judul Master</a:t>
            </a:r>
          </a:p>
        </p:txBody>
      </p:sp>
      <p:sp>
        <p:nvSpPr>
          <p:cNvPr id="3" name="Tampungan Gambar 2">
            <a:extLst>
              <a:ext uri="{FF2B5EF4-FFF2-40B4-BE49-F238E27FC236}">
                <a16:creationId xmlns:a16="http://schemas.microsoft.com/office/drawing/2014/main" id="{66BE35ED-44CE-1898-57D7-196110CEC9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ampungan Teks 3">
            <a:extLst>
              <a:ext uri="{FF2B5EF4-FFF2-40B4-BE49-F238E27FC236}">
                <a16:creationId xmlns:a16="http://schemas.microsoft.com/office/drawing/2014/main" id="{9A6CEE16-453E-FA6F-3280-E117CF77E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Tampungan Tanggal 4">
            <a:extLst>
              <a:ext uri="{FF2B5EF4-FFF2-40B4-BE49-F238E27FC236}">
                <a16:creationId xmlns:a16="http://schemas.microsoft.com/office/drawing/2014/main" id="{DF5A0526-0A9B-7D9E-69FA-D7349BC1C176}"/>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6" name="Tampungan Kaki 5">
            <a:extLst>
              <a:ext uri="{FF2B5EF4-FFF2-40B4-BE49-F238E27FC236}">
                <a16:creationId xmlns:a16="http://schemas.microsoft.com/office/drawing/2014/main" id="{0C7EF15E-480F-1F68-2C13-F9AEC77F1F9C}"/>
              </a:ext>
            </a:extLst>
          </p:cNvPr>
          <p:cNvSpPr>
            <a:spLocks noGrp="1"/>
          </p:cNvSpPr>
          <p:nvPr>
            <p:ph type="ftr" sz="quarter" idx="11"/>
          </p:nvPr>
        </p:nvSpPr>
        <p:spPr/>
        <p:txBody>
          <a:bodyPr/>
          <a:lstStyle/>
          <a:p>
            <a:endParaRPr lang="id-ID"/>
          </a:p>
        </p:txBody>
      </p:sp>
      <p:sp>
        <p:nvSpPr>
          <p:cNvPr id="7" name="Tampungan Nomor Slide 6">
            <a:extLst>
              <a:ext uri="{FF2B5EF4-FFF2-40B4-BE49-F238E27FC236}">
                <a16:creationId xmlns:a16="http://schemas.microsoft.com/office/drawing/2014/main" id="{C236E1DA-DF2D-EA59-1087-A5F5FB5BA6C7}"/>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1516433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7E89A5FF-C7B8-9C15-7B94-B8C220D9F7E7}"/>
              </a:ext>
            </a:extLst>
          </p:cNvPr>
          <p:cNvSpPr>
            <a:spLocks noGrp="1"/>
          </p:cNvSpPr>
          <p:nvPr>
            <p:ph type="title"/>
          </p:nvPr>
        </p:nvSpPr>
        <p:spPr/>
        <p:txBody>
          <a:bodyPr/>
          <a:lstStyle/>
          <a:p>
            <a:r>
              <a:rPr lang="id-ID"/>
              <a:t>Klik untuk mengedit gaya judul Master</a:t>
            </a:r>
          </a:p>
        </p:txBody>
      </p:sp>
      <p:sp>
        <p:nvSpPr>
          <p:cNvPr id="3" name="Tampungan Teks Vertikal 2">
            <a:extLst>
              <a:ext uri="{FF2B5EF4-FFF2-40B4-BE49-F238E27FC236}">
                <a16:creationId xmlns:a16="http://schemas.microsoft.com/office/drawing/2014/main" id="{8A3D0814-679E-7077-26C5-4D55CD8374B4}"/>
              </a:ext>
            </a:extLst>
          </p:cNvPr>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EEEA8474-3E71-B540-D025-34E46AB746B9}"/>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5" name="Tampungan Kaki 4">
            <a:extLst>
              <a:ext uri="{FF2B5EF4-FFF2-40B4-BE49-F238E27FC236}">
                <a16:creationId xmlns:a16="http://schemas.microsoft.com/office/drawing/2014/main" id="{314C18CA-577D-FA7C-0E8F-A926413AE63A}"/>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1662E03C-46C4-8626-A4F8-927FBCEFF952}"/>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1965117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Judul Vertikal 1">
            <a:extLst>
              <a:ext uri="{FF2B5EF4-FFF2-40B4-BE49-F238E27FC236}">
                <a16:creationId xmlns:a16="http://schemas.microsoft.com/office/drawing/2014/main" id="{0D9066BA-09EF-BADA-79F3-3D7AE2AE755A}"/>
              </a:ext>
            </a:extLst>
          </p:cNvPr>
          <p:cNvSpPr>
            <a:spLocks noGrp="1"/>
          </p:cNvSpPr>
          <p:nvPr>
            <p:ph type="title" orient="vert"/>
          </p:nvPr>
        </p:nvSpPr>
        <p:spPr>
          <a:xfrm>
            <a:off x="8724900" y="365125"/>
            <a:ext cx="2628900" cy="5811838"/>
          </a:xfrm>
        </p:spPr>
        <p:txBody>
          <a:bodyPr vert="eaVert"/>
          <a:lstStyle/>
          <a:p>
            <a:r>
              <a:rPr lang="id-ID"/>
              <a:t>Klik untuk mengedit gaya judul Master</a:t>
            </a:r>
          </a:p>
        </p:txBody>
      </p:sp>
      <p:sp>
        <p:nvSpPr>
          <p:cNvPr id="3" name="Tampungan Teks Vertikal 2">
            <a:extLst>
              <a:ext uri="{FF2B5EF4-FFF2-40B4-BE49-F238E27FC236}">
                <a16:creationId xmlns:a16="http://schemas.microsoft.com/office/drawing/2014/main" id="{348EDAA8-12EE-3C06-7262-51B0D048E2F2}"/>
              </a:ext>
            </a:extLst>
          </p:cNvPr>
          <p:cNvSpPr>
            <a:spLocks noGrp="1"/>
          </p:cNvSpPr>
          <p:nvPr>
            <p:ph type="body" orient="vert" idx="1"/>
          </p:nvPr>
        </p:nvSpPr>
        <p:spPr>
          <a:xfrm>
            <a:off x="838200" y="365125"/>
            <a:ext cx="7734300" cy="5811838"/>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ADC2CC88-C31D-154D-AD6A-4E0D0AB635B8}"/>
              </a:ext>
            </a:extLst>
          </p:cNvPr>
          <p:cNvSpPr>
            <a:spLocks noGrp="1"/>
          </p:cNvSpPr>
          <p:nvPr>
            <p:ph type="dt" sz="half" idx="10"/>
          </p:nvPr>
        </p:nvSpPr>
        <p:spPr/>
        <p:txBody>
          <a:bodyPr/>
          <a:lstStyle/>
          <a:p>
            <a:fld id="{008DEDBF-6F41-4B0A-8E9B-11DCA4C33623}" type="datetimeFigureOut">
              <a:rPr lang="id-ID" smtClean="0"/>
              <a:t>25/09/2024</a:t>
            </a:fld>
            <a:endParaRPr lang="id-ID"/>
          </a:p>
        </p:txBody>
      </p:sp>
      <p:sp>
        <p:nvSpPr>
          <p:cNvPr id="5" name="Tampungan Kaki 4">
            <a:extLst>
              <a:ext uri="{FF2B5EF4-FFF2-40B4-BE49-F238E27FC236}">
                <a16:creationId xmlns:a16="http://schemas.microsoft.com/office/drawing/2014/main" id="{76878ECC-1849-CCFE-5D4F-00AA2B84F936}"/>
              </a:ext>
            </a:extLst>
          </p:cNvPr>
          <p:cNvSpPr>
            <a:spLocks noGrp="1"/>
          </p:cNvSpPr>
          <p:nvPr>
            <p:ph type="ftr" sz="quarter" idx="11"/>
          </p:nvPr>
        </p:nvSpPr>
        <p:spPr/>
        <p:txBody>
          <a:bodyPr/>
          <a:lstStyle/>
          <a:p>
            <a:endParaRPr lang="id-ID"/>
          </a:p>
        </p:txBody>
      </p:sp>
      <p:sp>
        <p:nvSpPr>
          <p:cNvPr id="6" name="Tampungan Nomor Slide 5">
            <a:extLst>
              <a:ext uri="{FF2B5EF4-FFF2-40B4-BE49-F238E27FC236}">
                <a16:creationId xmlns:a16="http://schemas.microsoft.com/office/drawing/2014/main" id="{A2231D63-6900-0BF4-10CC-FC0DE7ED8EC7}"/>
              </a:ext>
            </a:extLst>
          </p:cNvPr>
          <p:cNvSpPr>
            <a:spLocks noGrp="1"/>
          </p:cNvSpPr>
          <p:nvPr>
            <p:ph type="sldNum" sz="quarter" idx="12"/>
          </p:nvPr>
        </p:nvSpPr>
        <p:spPr/>
        <p:txBody>
          <a:bodyPr/>
          <a:lstStyle/>
          <a:p>
            <a:fld id="{81ED04A6-FCE7-4765-AE00-0199681C88CE}" type="slidenum">
              <a:rPr lang="id-ID" smtClean="0"/>
              <a:t>‹#›</a:t>
            </a:fld>
            <a:endParaRPr lang="id-ID"/>
          </a:p>
        </p:txBody>
      </p:sp>
    </p:spTree>
    <p:extLst>
      <p:ext uri="{BB962C8B-B14F-4D97-AF65-F5344CB8AC3E}">
        <p14:creationId xmlns:p14="http://schemas.microsoft.com/office/powerpoint/2010/main" val="185360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Judul 1">
            <a:extLst>
              <a:ext uri="{FF2B5EF4-FFF2-40B4-BE49-F238E27FC236}">
                <a16:creationId xmlns:a16="http://schemas.microsoft.com/office/drawing/2014/main" id="{380E45F1-AB21-CA55-83A5-A2A9FB26EF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d-ID"/>
              <a:t>Klik untuk mengedit gaya judul Master</a:t>
            </a:r>
          </a:p>
        </p:txBody>
      </p:sp>
      <p:sp>
        <p:nvSpPr>
          <p:cNvPr id="3" name="Tampungan Teks 2">
            <a:extLst>
              <a:ext uri="{FF2B5EF4-FFF2-40B4-BE49-F238E27FC236}">
                <a16:creationId xmlns:a16="http://schemas.microsoft.com/office/drawing/2014/main" id="{D57E3B9C-F33D-3739-73CE-8E65A62FA6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4" name="Tampungan Tanggal 3">
            <a:extLst>
              <a:ext uri="{FF2B5EF4-FFF2-40B4-BE49-F238E27FC236}">
                <a16:creationId xmlns:a16="http://schemas.microsoft.com/office/drawing/2014/main" id="{45EBA08F-A486-BAB7-9ECE-B6219C0A74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DEDBF-6F41-4B0A-8E9B-11DCA4C33623}" type="datetimeFigureOut">
              <a:rPr lang="id-ID" smtClean="0"/>
              <a:t>25/09/2024</a:t>
            </a:fld>
            <a:endParaRPr lang="id-ID"/>
          </a:p>
        </p:txBody>
      </p:sp>
      <p:sp>
        <p:nvSpPr>
          <p:cNvPr id="5" name="Tampungan Kaki 4">
            <a:extLst>
              <a:ext uri="{FF2B5EF4-FFF2-40B4-BE49-F238E27FC236}">
                <a16:creationId xmlns:a16="http://schemas.microsoft.com/office/drawing/2014/main" id="{80A2870D-C21A-0DE1-FC9C-A3B565230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Tampungan Nomor Slide 5">
            <a:extLst>
              <a:ext uri="{FF2B5EF4-FFF2-40B4-BE49-F238E27FC236}">
                <a16:creationId xmlns:a16="http://schemas.microsoft.com/office/drawing/2014/main" id="{DB654355-A8FC-DE15-9634-AA4EB0FD1A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D04A6-FCE7-4765-AE00-0199681C88CE}" type="slidenum">
              <a:rPr lang="id-ID" smtClean="0"/>
              <a:t>‹#›</a:t>
            </a:fld>
            <a:endParaRPr lang="id-ID"/>
          </a:p>
        </p:txBody>
      </p:sp>
    </p:spTree>
    <p:extLst>
      <p:ext uri="{BB962C8B-B14F-4D97-AF65-F5344CB8AC3E}">
        <p14:creationId xmlns:p14="http://schemas.microsoft.com/office/powerpoint/2010/main" val="2922795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CC123C10-E17F-C6B1-F0FD-FAE25F810847}"/>
              </a:ext>
            </a:extLst>
          </p:cNvPr>
          <p:cNvSpPr>
            <a:spLocks noGrp="1"/>
          </p:cNvSpPr>
          <p:nvPr>
            <p:ph type="ctrTitle"/>
          </p:nvPr>
        </p:nvSpPr>
        <p:spPr>
          <a:xfrm>
            <a:off x="1094095" y="851517"/>
            <a:ext cx="5238466" cy="2991416"/>
          </a:xfrm>
        </p:spPr>
        <p:txBody>
          <a:bodyPr anchor="b">
            <a:normAutofit/>
          </a:bodyPr>
          <a:lstStyle/>
          <a:p>
            <a:pPr algn="l"/>
            <a:r>
              <a:rPr lang="en-US" dirty="0"/>
              <a:t>PERTEMUAN 1</a:t>
            </a:r>
            <a:br>
              <a:rPr lang="en-US" dirty="0"/>
            </a:br>
            <a:r>
              <a:rPr lang="en-US" dirty="0"/>
              <a:t>Mind Map</a:t>
            </a:r>
            <a:endParaRPr lang="id-ID" dirty="0"/>
          </a:p>
        </p:txBody>
      </p:sp>
      <p:sp>
        <p:nvSpPr>
          <p:cNvPr id="27" name="Freeform: Shape 26">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phic 7" descr="Brain in head">
            <a:extLst>
              <a:ext uri="{FF2B5EF4-FFF2-40B4-BE49-F238E27FC236}">
                <a16:creationId xmlns:a16="http://schemas.microsoft.com/office/drawing/2014/main" id="{52132352-2B42-0DEA-A725-4072B26B1D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2786642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Tampungan Konten 2">
            <a:extLst>
              <a:ext uri="{FF2B5EF4-FFF2-40B4-BE49-F238E27FC236}">
                <a16:creationId xmlns:a16="http://schemas.microsoft.com/office/drawing/2014/main" id="{1AF3D314-6622-FB64-5E22-A14F5A8AAD8F}"/>
              </a:ext>
            </a:extLst>
          </p:cNvPr>
          <p:cNvGraphicFramePr>
            <a:graphicFrameLocks noGrp="1"/>
          </p:cNvGraphicFramePr>
          <p:nvPr>
            <p:ph idx="1"/>
            <p:extLst>
              <p:ext uri="{D42A27DB-BD31-4B8C-83A1-F6EECF244321}">
                <p14:modId xmlns:p14="http://schemas.microsoft.com/office/powerpoint/2010/main" val="1955744530"/>
              </p:ext>
            </p:extLst>
          </p:nvPr>
        </p:nvGraphicFramePr>
        <p:xfrm>
          <a:off x="685798" y="1600199"/>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095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122F1D1C-901A-F711-8AA8-D00E4193FBD0}"/>
              </a:ext>
            </a:extLst>
          </p:cNvPr>
          <p:cNvSpPr>
            <a:spLocks noGrp="1"/>
          </p:cNvSpPr>
          <p:nvPr>
            <p:ph type="title"/>
          </p:nvPr>
        </p:nvSpPr>
        <p:spPr/>
        <p:txBody>
          <a:bodyPr/>
          <a:lstStyle/>
          <a:p>
            <a:r>
              <a:rPr lang="en-ID" sz="4400" dirty="0">
                <a:effectLst>
                  <a:outerShdw blurRad="38100" dist="38100" dir="2700000" algn="tl">
                    <a:srgbClr val="000000">
                      <a:alpha val="43137"/>
                    </a:srgbClr>
                  </a:outerShdw>
                </a:effectLst>
                <a:latin typeface="Georgia" panose="02040502050405020303" pitchFamily="18" charset="0"/>
              </a:rPr>
              <a:t>Define Problem</a:t>
            </a:r>
            <a:endParaRPr lang="id-ID" dirty="0"/>
          </a:p>
        </p:txBody>
      </p:sp>
      <p:grpSp>
        <p:nvGrpSpPr>
          <p:cNvPr id="4" name="Grup 3">
            <a:extLst>
              <a:ext uri="{FF2B5EF4-FFF2-40B4-BE49-F238E27FC236}">
                <a16:creationId xmlns:a16="http://schemas.microsoft.com/office/drawing/2014/main" id="{C9390C8D-466B-2863-9B79-73CB1DF4360E}"/>
              </a:ext>
            </a:extLst>
          </p:cNvPr>
          <p:cNvGrpSpPr/>
          <p:nvPr/>
        </p:nvGrpSpPr>
        <p:grpSpPr>
          <a:xfrm>
            <a:off x="1952625" y="2422328"/>
            <a:ext cx="9128772" cy="2668189"/>
            <a:chOff x="838200" y="2065141"/>
            <a:chExt cx="9128772" cy="2668189"/>
          </a:xfrm>
        </p:grpSpPr>
        <p:pic>
          <p:nvPicPr>
            <p:cNvPr id="5" name="Picture 4">
              <a:extLst>
                <a:ext uri="{FF2B5EF4-FFF2-40B4-BE49-F238E27FC236}">
                  <a16:creationId xmlns:a16="http://schemas.microsoft.com/office/drawing/2014/main" id="{439F4E98-9F27-4B1E-BB94-0FA9FED00A7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8241" b="67593" l="18125" r="48438">
                          <a14:foregroundMark x1="23646" y1="38426" x2="23229" y2="49444"/>
                          <a14:foregroundMark x1="26250" y1="34630" x2="28438" y2="35093"/>
                          <a14:foregroundMark x1="27448" y1="42778" x2="28385" y2="49907"/>
                          <a14:foregroundMark x1="28385" y1="49907" x2="27969" y2="51574"/>
                          <a14:foregroundMark x1="30729" y1="41296" x2="29740" y2="50000"/>
                          <a14:foregroundMark x1="27396" y1="38426" x2="28229" y2="41759"/>
                          <a14:foregroundMark x1="27448" y1="40741" x2="26146" y2="38241"/>
                          <a14:foregroundMark x1="30469" y1="51574" x2="29323" y2="55648"/>
                          <a14:foregroundMark x1="27813" y1="60741" x2="24323" y2="56667"/>
                          <a14:foregroundMark x1="24323" y1="56667" x2="23802" y2="53148"/>
                          <a14:foregroundMark x1="20729" y1="34815" x2="21771" y2="56389"/>
                          <a14:foregroundMark x1="22188" y1="30000" x2="21823" y2="33148"/>
                          <a14:foregroundMark x1="38698" y1="44352" x2="39688" y2="45370"/>
                          <a14:foregroundMark x1="44896" y1="31204" x2="44844" y2="30000"/>
                          <a14:foregroundMark x1="45000" y1="33333" x2="46406" y2="35463"/>
                          <a14:foregroundMark x1="44844" y1="28241" x2="45469" y2="29444"/>
                          <a14:foregroundMark x1="43229" y1="30000" x2="43854" y2="29537"/>
                          <a14:foregroundMark x1="46406" y1="30741" x2="46771" y2="32500"/>
                          <a14:foregroundMark x1="45729" y1="38426" x2="46406" y2="46667"/>
                          <a14:foregroundMark x1="43594" y1="46111" x2="47500" y2="43611"/>
                          <a14:foregroundMark x1="47500" y1="43611" x2="46615" y2="38426"/>
                          <a14:foregroundMark x1="45417" y1="37870" x2="43698" y2="41019"/>
                          <a14:foregroundMark x1="46302" y1="48241" x2="47552" y2="62315"/>
                          <a14:foregroundMark x1="47552" y1="62315" x2="48438" y2="65370"/>
                          <a14:foregroundMark x1="45833" y1="49537" x2="42552" y2="63611"/>
                          <a14:foregroundMark x1="41823" y1="41481" x2="42708" y2="47222"/>
                          <a14:foregroundMark x1="38490" y1="42130" x2="39219" y2="46111"/>
                          <a14:foregroundMark x1="36302" y1="39259" x2="38490" y2="45926"/>
                          <a14:foregroundMark x1="30156" y1="60556" x2="24844" y2="62500"/>
                          <a14:foregroundMark x1="19948" y1="33611" x2="19063" y2="55463"/>
                          <a14:foregroundMark x1="19063" y1="55463" x2="19896" y2="60741"/>
                        </a14:backgroundRemoval>
                      </a14:imgEffect>
                    </a14:imgLayer>
                  </a14:imgProps>
                </a:ext>
              </a:extLst>
            </a:blip>
            <a:srcRect l="14755" t="26087" r="50000" b="27681"/>
            <a:stretch/>
          </p:blipFill>
          <p:spPr>
            <a:xfrm>
              <a:off x="838200" y="2432061"/>
              <a:ext cx="2133600" cy="1504739"/>
            </a:xfrm>
            <a:prstGeom prst="rect">
              <a:avLst/>
            </a:prstGeom>
          </p:spPr>
        </p:pic>
        <p:pic>
          <p:nvPicPr>
            <p:cNvPr id="6" name="Picture 5">
              <a:extLst>
                <a:ext uri="{FF2B5EF4-FFF2-40B4-BE49-F238E27FC236}">
                  <a16:creationId xmlns:a16="http://schemas.microsoft.com/office/drawing/2014/main" id="{EEE74332-C7EA-4CFF-04A8-E7FD09F9EEC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167" b="75093" l="28125" r="52240">
                          <a14:foregroundMark x1="28802" y1="42593" x2="28385" y2="45370"/>
                          <a14:foregroundMark x1="33281" y1="72315" x2="35365" y2="72500"/>
                          <a14:foregroundMark x1="33594" y1="75093" x2="35313" y2="74352"/>
                          <a14:foregroundMark x1="44583" y1="40278" x2="48594" y2="37685"/>
                          <a14:foregroundMark x1="48594" y1="37685" x2="48906" y2="34167"/>
                          <a14:foregroundMark x1="50938" y1="38704" x2="49167" y2="44907"/>
                          <a14:foregroundMark x1="49167" y1="44907" x2="49063" y2="44907"/>
                          <a14:foregroundMark x1="51667" y1="39167" x2="52240" y2="42130"/>
                        </a14:backgroundRemoval>
                      </a14:imgEffect>
                    </a14:imgLayer>
                  </a14:imgProps>
                </a:ext>
              </a:extLst>
            </a:blip>
            <a:srcRect l="26739" t="32029" r="47256" b="24348"/>
            <a:stretch/>
          </p:blipFill>
          <p:spPr>
            <a:xfrm>
              <a:off x="3200400" y="2360795"/>
              <a:ext cx="2230120" cy="1418814"/>
            </a:xfrm>
            <a:prstGeom prst="rect">
              <a:avLst/>
            </a:prstGeom>
          </p:spPr>
        </p:pic>
        <p:pic>
          <p:nvPicPr>
            <p:cNvPr id="7" name="Picture 6">
              <a:extLst>
                <a:ext uri="{FF2B5EF4-FFF2-40B4-BE49-F238E27FC236}">
                  <a16:creationId xmlns:a16="http://schemas.microsoft.com/office/drawing/2014/main" id="{F6BAB11A-0C62-4891-291B-F8A8F11DB93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4815" b="74815" l="35625" r="56875">
                          <a14:foregroundMark x1="40521" y1="26481" x2="44219" y2="30648"/>
                          <a14:foregroundMark x1="39219" y1="29907" x2="38385" y2="52500"/>
                          <a14:foregroundMark x1="38385" y1="52500" x2="39323" y2="54259"/>
                          <a14:foregroundMark x1="41042" y1="38148" x2="47500" y2="35833"/>
                          <a14:foregroundMark x1="46406" y1="44907" x2="47083" y2="57130"/>
                          <a14:foregroundMark x1="40156" y1="72963" x2="48281" y2="70093"/>
                          <a14:foregroundMark x1="48281" y1="70093" x2="48385" y2="70000"/>
                          <a14:foregroundMark x1="45365" y1="66944" x2="49479" y2="66759"/>
                          <a14:foregroundMark x1="49479" y1="66759" x2="50521" y2="66759"/>
                          <a14:foregroundMark x1="46458" y1="65000" x2="48802" y2="63148"/>
                          <a14:foregroundMark x1="36927" y1="74167" x2="49583" y2="71204"/>
                          <a14:foregroundMark x1="49583" y1="71204" x2="52604" y2="71667"/>
                          <a14:foregroundMark x1="52656" y1="74352" x2="35625" y2="74907"/>
                          <a14:foregroundMark x1="42396" y1="26944" x2="43646" y2="28148"/>
                          <a14:foregroundMark x1="40885" y1="25463" x2="44792" y2="27037"/>
                          <a14:foregroundMark x1="44792" y1="27037" x2="45365" y2="28056"/>
                          <a14:foregroundMark x1="42240" y1="25278" x2="44427" y2="25741"/>
                          <a14:foregroundMark x1="43021" y1="24815" x2="40000" y2="24815"/>
                        </a14:backgroundRemoval>
                      </a14:imgEffect>
                    </a14:imgLayer>
                  </a14:imgProps>
                </a:ext>
              </a:extLst>
            </a:blip>
            <a:srcRect l="33098" t="24493" r="40448" b="25072"/>
            <a:stretch/>
          </p:blipFill>
          <p:spPr>
            <a:xfrm>
              <a:off x="6019800" y="2065141"/>
              <a:ext cx="2562997" cy="1853221"/>
            </a:xfrm>
            <a:prstGeom prst="rect">
              <a:avLst/>
            </a:prstGeom>
          </p:spPr>
        </p:pic>
        <p:sp>
          <p:nvSpPr>
            <p:cNvPr id="8" name="TextBox 7">
              <a:extLst>
                <a:ext uri="{FF2B5EF4-FFF2-40B4-BE49-F238E27FC236}">
                  <a16:creationId xmlns:a16="http://schemas.microsoft.com/office/drawing/2014/main" id="{DB6E0E9A-08BD-5804-08E0-73EE8310EF35}"/>
                </a:ext>
              </a:extLst>
            </p:cNvPr>
            <p:cNvSpPr txBox="1"/>
            <p:nvPr/>
          </p:nvSpPr>
          <p:spPr>
            <a:xfrm>
              <a:off x="990600" y="3810000"/>
              <a:ext cx="1981200" cy="923330"/>
            </a:xfrm>
            <a:prstGeom prst="rect">
              <a:avLst/>
            </a:prstGeom>
            <a:noFill/>
          </p:spPr>
          <p:txBody>
            <a:bodyPr wrap="square" rtlCol="0">
              <a:spAutoFit/>
            </a:bodyPr>
            <a:lstStyle/>
            <a:p>
              <a:r>
                <a:rPr lang="en-ID" dirty="0">
                  <a:latin typeface="Avenir Next LT Pro" panose="020B0504020202020204" pitchFamily="34" charset="0"/>
                </a:rPr>
                <a:t>#1 Problem And Solution Not connect</a:t>
              </a:r>
            </a:p>
          </p:txBody>
        </p:sp>
        <p:sp>
          <p:nvSpPr>
            <p:cNvPr id="9" name="TextBox 8">
              <a:extLst>
                <a:ext uri="{FF2B5EF4-FFF2-40B4-BE49-F238E27FC236}">
                  <a16:creationId xmlns:a16="http://schemas.microsoft.com/office/drawing/2014/main" id="{8A575587-CDCE-AAE8-8AE6-F0F1C9F1A1D3}"/>
                </a:ext>
              </a:extLst>
            </p:cNvPr>
            <p:cNvSpPr txBox="1"/>
            <p:nvPr/>
          </p:nvSpPr>
          <p:spPr>
            <a:xfrm>
              <a:off x="3391535" y="3900075"/>
              <a:ext cx="1847849" cy="646331"/>
            </a:xfrm>
            <a:prstGeom prst="rect">
              <a:avLst/>
            </a:prstGeom>
            <a:noFill/>
          </p:spPr>
          <p:txBody>
            <a:bodyPr wrap="square" rtlCol="0">
              <a:spAutoFit/>
            </a:bodyPr>
            <a:lstStyle/>
            <a:p>
              <a:r>
                <a:rPr lang="en-ID" dirty="0">
                  <a:latin typeface="Avenir Next LT Pro" panose="020B0504020202020204" pitchFamily="34" charset="0"/>
                </a:rPr>
                <a:t>#2 Solution Not Needed</a:t>
              </a:r>
            </a:p>
          </p:txBody>
        </p:sp>
        <p:sp>
          <p:nvSpPr>
            <p:cNvPr id="10" name="TextBox 9">
              <a:extLst>
                <a:ext uri="{FF2B5EF4-FFF2-40B4-BE49-F238E27FC236}">
                  <a16:creationId xmlns:a16="http://schemas.microsoft.com/office/drawing/2014/main" id="{0BDBC439-9F7B-1229-4A02-7D57CE9028BF}"/>
                </a:ext>
              </a:extLst>
            </p:cNvPr>
            <p:cNvSpPr txBox="1"/>
            <p:nvPr/>
          </p:nvSpPr>
          <p:spPr>
            <a:xfrm>
              <a:off x="5696017" y="4038574"/>
              <a:ext cx="4270955" cy="369332"/>
            </a:xfrm>
            <a:prstGeom prst="rect">
              <a:avLst/>
            </a:prstGeom>
            <a:noFill/>
          </p:spPr>
          <p:txBody>
            <a:bodyPr wrap="square" rtlCol="0">
              <a:spAutoFit/>
            </a:bodyPr>
            <a:lstStyle/>
            <a:p>
              <a:r>
                <a:rPr lang="en-ID" dirty="0">
                  <a:latin typeface="Avenir Next LT Pro" panose="020B0504020202020204" pitchFamily="34" charset="0"/>
                </a:rPr>
                <a:t>#3 Solution Not Convenience</a:t>
              </a:r>
            </a:p>
          </p:txBody>
        </p:sp>
      </p:grpSp>
    </p:spTree>
    <p:extLst>
      <p:ext uri="{BB962C8B-B14F-4D97-AF65-F5344CB8AC3E}">
        <p14:creationId xmlns:p14="http://schemas.microsoft.com/office/powerpoint/2010/main" val="1375972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7B792634-903E-3831-C8DA-C6104B4EFA37}"/>
              </a:ext>
            </a:extLst>
          </p:cNvPr>
          <p:cNvSpPr>
            <a:spLocks noGrp="1"/>
          </p:cNvSpPr>
          <p:nvPr>
            <p:ph type="title"/>
          </p:nvPr>
        </p:nvSpPr>
        <p:spPr>
          <a:xfrm>
            <a:off x="1043631" y="809898"/>
            <a:ext cx="9942716" cy="1554480"/>
          </a:xfrm>
        </p:spPr>
        <p:txBody>
          <a:bodyPr anchor="ctr">
            <a:normAutofit/>
          </a:bodyPr>
          <a:lstStyle/>
          <a:p>
            <a:r>
              <a:rPr lang="id-ID" sz="4800" b="1" i="0">
                <a:effectLst/>
                <a:latin typeface="Open Sans" panose="020B0606030504020204" pitchFamily="34" charset="0"/>
              </a:rPr>
              <a:t>Apa itu Mind Map?</a:t>
            </a:r>
            <a:endParaRPr lang="id-ID" sz="4800"/>
          </a:p>
        </p:txBody>
      </p:sp>
      <p:sp>
        <p:nvSpPr>
          <p:cNvPr id="3" name="Tampungan Konten 2">
            <a:extLst>
              <a:ext uri="{FF2B5EF4-FFF2-40B4-BE49-F238E27FC236}">
                <a16:creationId xmlns:a16="http://schemas.microsoft.com/office/drawing/2014/main" id="{7243E741-5B4C-C3C9-6641-C4683F0686B6}"/>
              </a:ext>
            </a:extLst>
          </p:cNvPr>
          <p:cNvSpPr>
            <a:spLocks noGrp="1"/>
          </p:cNvSpPr>
          <p:nvPr>
            <p:ph idx="1"/>
          </p:nvPr>
        </p:nvSpPr>
        <p:spPr>
          <a:xfrm>
            <a:off x="1045028" y="3017522"/>
            <a:ext cx="9941319" cy="3124658"/>
          </a:xfrm>
        </p:spPr>
        <p:txBody>
          <a:bodyPr anchor="ctr">
            <a:normAutofit/>
          </a:bodyPr>
          <a:lstStyle/>
          <a:p>
            <a:r>
              <a:rPr lang="id-ID" sz="2400" b="0" i="0">
                <a:effectLst/>
                <a:latin typeface="Open Sans" panose="020B0606030504020204" pitchFamily="34" charset="0"/>
              </a:rPr>
              <a:t>Mind Map adalah cara mengembangkan kegiatan berpikir ke segala arah, menangkap berbagai pikiran dalam berbagai sudut.Mind Map mengembangkan cara pikir divergen, berpikir kreatif.Mind Map adalah alat berpikir organisasional yang sangat hebat. Mind Map dapat diistilahkan sebagai “Pisau Tentara Swiss Otak.”Mind Map adalah cara termudah untuk menempatkan informasi ke dalam otak dan mengambil informasi itu ketika dibutuhkan.</a:t>
            </a:r>
            <a:br>
              <a:rPr lang="id-ID" sz="2400"/>
            </a:br>
            <a:endParaRPr lang="id-ID"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811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DC021A61-1578-05CD-E3A4-BA0BDDE28C98}"/>
              </a:ext>
            </a:extLst>
          </p:cNvPr>
          <p:cNvSpPr>
            <a:spLocks noGrp="1"/>
          </p:cNvSpPr>
          <p:nvPr>
            <p:ph type="title"/>
          </p:nvPr>
        </p:nvSpPr>
        <p:spPr>
          <a:xfrm>
            <a:off x="808638" y="386930"/>
            <a:ext cx="9236700" cy="1188950"/>
          </a:xfrm>
        </p:spPr>
        <p:txBody>
          <a:bodyPr anchor="b">
            <a:normAutofit/>
          </a:bodyPr>
          <a:lstStyle/>
          <a:p>
            <a:r>
              <a:rPr lang="id-ID" sz="5400" b="0" i="0">
                <a:effectLst/>
                <a:latin typeface="Open Sans" panose="020B0606030504020204" pitchFamily="34" charset="0"/>
              </a:rPr>
              <a:t> </a:t>
            </a:r>
            <a:r>
              <a:rPr lang="id-ID" sz="5400" b="1" i="0">
                <a:effectLst/>
                <a:latin typeface="Open Sans" panose="020B0606030504020204" pitchFamily="34" charset="0"/>
              </a:rPr>
              <a:t>Kegunaan: Mind Map</a:t>
            </a:r>
            <a:endParaRPr lang="id-ID" sz="54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mpungan Konten 2">
            <a:extLst>
              <a:ext uri="{FF2B5EF4-FFF2-40B4-BE49-F238E27FC236}">
                <a16:creationId xmlns:a16="http://schemas.microsoft.com/office/drawing/2014/main" id="{D1440386-8140-066F-5FC0-A08B4B8E338A}"/>
              </a:ext>
            </a:extLst>
          </p:cNvPr>
          <p:cNvSpPr>
            <a:spLocks noGrp="1"/>
          </p:cNvSpPr>
          <p:nvPr>
            <p:ph idx="1"/>
          </p:nvPr>
        </p:nvSpPr>
        <p:spPr>
          <a:xfrm>
            <a:off x="793660" y="2599509"/>
            <a:ext cx="10143668" cy="3435531"/>
          </a:xfrm>
        </p:spPr>
        <p:txBody>
          <a:bodyPr anchor="ctr">
            <a:normAutofit/>
          </a:bodyPr>
          <a:lstStyle/>
          <a:p>
            <a:r>
              <a:rPr lang="id-ID" sz="2400" b="0" i="0">
                <a:effectLst/>
                <a:latin typeface="Open Sans" panose="020B0606030504020204" pitchFamily="34" charset="0"/>
              </a:rPr>
              <a:t>Memberi pandangan menyeluruh pokok masalah atau area yang luas.Memungkinkan kita merencanakan rute atau membuat pilihan-pilihan dan mengetahui ke mana kita akan pergi dan di mana kita berada.Mengumpulkan sejumlah besar data di satu tempat.Mendorong pemecahan masalah dengan membiarkan ktia melihat jalan-jalan terobosan kreatif baru.Menyenangkan untuk dilihat, dibaca, dicerna dan diingat.</a:t>
            </a:r>
            <a:endParaRPr lang="id-ID" sz="2400"/>
          </a:p>
        </p:txBody>
      </p:sp>
    </p:spTree>
    <p:extLst>
      <p:ext uri="{BB962C8B-B14F-4D97-AF65-F5344CB8AC3E}">
        <p14:creationId xmlns:p14="http://schemas.microsoft.com/office/powerpoint/2010/main" val="143619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EBF396A-A00A-0920-45A0-FFAAD366A65C}"/>
              </a:ext>
            </a:extLst>
          </p:cNvPr>
          <p:cNvSpPr>
            <a:spLocks noGrp="1"/>
          </p:cNvSpPr>
          <p:nvPr>
            <p:ph type="title"/>
          </p:nvPr>
        </p:nvSpPr>
        <p:spPr/>
        <p:txBody>
          <a:bodyPr/>
          <a:lstStyle/>
          <a:p>
            <a:r>
              <a:rPr lang="id-ID" b="1" i="0" dirty="0">
                <a:solidFill>
                  <a:srgbClr val="444444"/>
                </a:solidFill>
                <a:effectLst/>
                <a:latin typeface="Open Sans" panose="020B0606030504020204" pitchFamily="34" charset="0"/>
              </a:rPr>
              <a:t>Kapan </a:t>
            </a:r>
            <a:r>
              <a:rPr lang="id-ID" b="1" i="0" dirty="0" err="1">
                <a:solidFill>
                  <a:srgbClr val="444444"/>
                </a:solidFill>
                <a:effectLst/>
                <a:latin typeface="Open Sans" panose="020B0606030504020204" pitchFamily="34" charset="0"/>
              </a:rPr>
              <a:t>Mind</a:t>
            </a:r>
            <a:r>
              <a:rPr lang="id-ID" b="1" i="0" dirty="0">
                <a:solidFill>
                  <a:srgbClr val="444444"/>
                </a:solidFill>
                <a:effectLst/>
                <a:latin typeface="Open Sans" panose="020B0606030504020204" pitchFamily="34" charset="0"/>
              </a:rPr>
              <a:t> Map berguna?</a:t>
            </a:r>
            <a:endParaRPr lang="id-ID" dirty="0"/>
          </a:p>
        </p:txBody>
      </p:sp>
      <p:sp>
        <p:nvSpPr>
          <p:cNvPr id="3" name="Tampungan Konten 2">
            <a:extLst>
              <a:ext uri="{FF2B5EF4-FFF2-40B4-BE49-F238E27FC236}">
                <a16:creationId xmlns:a16="http://schemas.microsoft.com/office/drawing/2014/main" id="{3AB8D724-C3A1-6233-F6F7-4FCAE3D0DB0F}"/>
              </a:ext>
            </a:extLst>
          </p:cNvPr>
          <p:cNvSpPr>
            <a:spLocks noGrp="1"/>
          </p:cNvSpPr>
          <p:nvPr>
            <p:ph idx="1"/>
          </p:nvPr>
        </p:nvSpPr>
        <p:spPr/>
        <p:txBody>
          <a:bodyPr/>
          <a:lstStyle/>
          <a:p>
            <a:r>
              <a:rPr lang="id-ID" b="0" i="0" dirty="0">
                <a:solidFill>
                  <a:srgbClr val="444444"/>
                </a:solidFill>
                <a:effectLst/>
                <a:latin typeface="Open Sans" panose="020B0606030504020204" pitchFamily="34" charset="0"/>
              </a:rPr>
              <a:t>Ketika ANDA ingin menemukan ide yang inovatif dan jalan keluar yang kreatif.</a:t>
            </a:r>
            <a:endParaRPr lang="en-US" b="0" i="0" dirty="0">
              <a:solidFill>
                <a:srgbClr val="444444"/>
              </a:solidFill>
              <a:effectLst/>
              <a:latin typeface="Open Sans" panose="020B0606030504020204" pitchFamily="34" charset="0"/>
            </a:endParaRPr>
          </a:p>
          <a:p>
            <a:r>
              <a:rPr lang="id-ID" b="0" i="0" dirty="0">
                <a:solidFill>
                  <a:srgbClr val="444444"/>
                </a:solidFill>
                <a:effectLst/>
                <a:latin typeface="Open Sans" panose="020B0606030504020204" pitchFamily="34" charset="0"/>
              </a:rPr>
              <a:t>Ketika ANDA ingin mengingat informasi secara efektif dan efisien. Artinya, sekalipun ANDA ada dalam tekanan, tetap saja ANDA dapat mengingat informasi itu dengan baik.</a:t>
            </a:r>
            <a:endParaRPr lang="en-US" b="0" i="0" dirty="0">
              <a:solidFill>
                <a:srgbClr val="444444"/>
              </a:solidFill>
              <a:effectLst/>
              <a:latin typeface="Open Sans" panose="020B0606030504020204" pitchFamily="34" charset="0"/>
            </a:endParaRPr>
          </a:p>
          <a:p>
            <a:r>
              <a:rPr lang="id-ID" b="0" i="0" dirty="0">
                <a:solidFill>
                  <a:srgbClr val="444444"/>
                </a:solidFill>
                <a:effectLst/>
                <a:latin typeface="Open Sans" panose="020B0606030504020204" pitchFamily="34" charset="0"/>
              </a:rPr>
              <a:t>Ketika ANDA ingin menetapkan sebuah tujuan, dan langkah-langkah untuk mencapainya.</a:t>
            </a:r>
            <a:endParaRPr lang="en-US" b="0" i="0" dirty="0">
              <a:solidFill>
                <a:srgbClr val="444444"/>
              </a:solidFill>
              <a:effectLst/>
              <a:latin typeface="Open Sans" panose="020B0606030504020204" pitchFamily="34" charset="0"/>
            </a:endParaRPr>
          </a:p>
          <a:p>
            <a:r>
              <a:rPr lang="id-ID" b="0" i="0" dirty="0">
                <a:solidFill>
                  <a:srgbClr val="444444"/>
                </a:solidFill>
                <a:effectLst/>
                <a:latin typeface="Open Sans" panose="020B0606030504020204" pitchFamily="34" charset="0"/>
              </a:rPr>
              <a:t>Ketika ANDA sedang berpikir untuk mengubah karier ANDA atau memulai usaha </a:t>
            </a:r>
            <a:r>
              <a:rPr lang="id-ID" b="0" i="0" dirty="0" err="1">
                <a:solidFill>
                  <a:srgbClr val="444444"/>
                </a:solidFill>
                <a:effectLst/>
                <a:latin typeface="Open Sans" panose="020B0606030504020204" pitchFamily="34" charset="0"/>
              </a:rPr>
              <a:t>baru.Ketika</a:t>
            </a:r>
            <a:r>
              <a:rPr lang="id-ID" b="0" i="0" dirty="0">
                <a:solidFill>
                  <a:srgbClr val="444444"/>
                </a:solidFill>
                <a:effectLst/>
                <a:latin typeface="Open Sans" panose="020B0606030504020204" pitchFamily="34" charset="0"/>
              </a:rPr>
              <a:t> ANDA ingin mengadakan rapat yang efisien dan lancar.</a:t>
            </a:r>
            <a:endParaRPr lang="id-ID" dirty="0"/>
          </a:p>
        </p:txBody>
      </p:sp>
    </p:spTree>
    <p:extLst>
      <p:ext uri="{BB962C8B-B14F-4D97-AF65-F5344CB8AC3E}">
        <p14:creationId xmlns:p14="http://schemas.microsoft.com/office/powerpoint/2010/main" val="3197633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9F4B8642-4E53-C0DA-C61B-985260E4C82B}"/>
              </a:ext>
            </a:extLst>
          </p:cNvPr>
          <p:cNvSpPr>
            <a:spLocks noGrp="1"/>
          </p:cNvSpPr>
          <p:nvPr>
            <p:ph type="title"/>
          </p:nvPr>
        </p:nvSpPr>
        <p:spPr>
          <a:xfrm>
            <a:off x="645065" y="1463040"/>
            <a:ext cx="3796306" cy="2690949"/>
          </a:xfrm>
        </p:spPr>
        <p:txBody>
          <a:bodyPr anchor="t">
            <a:normAutofit/>
          </a:bodyPr>
          <a:lstStyle/>
          <a:p>
            <a:r>
              <a:rPr lang="en-US" b="1" i="0">
                <a:effectLst/>
                <a:latin typeface="Open Sans" panose="020B0606030504020204" pitchFamily="34" charset="0"/>
              </a:rPr>
              <a:t>Tujuh Langkah Membuat Mind Map</a:t>
            </a:r>
            <a:endParaRPr lang="id-ID" dirty="0"/>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mpungan Konten 2">
            <a:extLst>
              <a:ext uri="{FF2B5EF4-FFF2-40B4-BE49-F238E27FC236}">
                <a16:creationId xmlns:a16="http://schemas.microsoft.com/office/drawing/2014/main" id="{47252FBA-C802-A511-C71C-2CD2986B667F}"/>
              </a:ext>
            </a:extLst>
          </p:cNvPr>
          <p:cNvSpPr>
            <a:spLocks noGrp="1"/>
          </p:cNvSpPr>
          <p:nvPr>
            <p:ph idx="1"/>
          </p:nvPr>
        </p:nvSpPr>
        <p:spPr>
          <a:xfrm>
            <a:off x="5343374" y="587829"/>
            <a:ext cx="6424678" cy="5534675"/>
          </a:xfrm>
        </p:spPr>
        <p:txBody>
          <a:bodyPr anchor="t">
            <a:normAutofit fontScale="92500" lnSpcReduction="10000"/>
          </a:bodyPr>
          <a:lstStyle/>
          <a:p>
            <a:r>
              <a:rPr lang="id-ID" b="0" i="0" dirty="0">
                <a:effectLst/>
                <a:latin typeface="Open Sans" panose="020B0606030504020204" pitchFamily="34" charset="0"/>
              </a:rPr>
              <a:t>Mulailah dari tengah kertas kosong.</a:t>
            </a:r>
            <a:endParaRPr lang="en-US" b="0" i="0" dirty="0">
              <a:effectLst/>
              <a:latin typeface="Open Sans" panose="020B0606030504020204" pitchFamily="34" charset="0"/>
            </a:endParaRPr>
          </a:p>
          <a:p>
            <a:r>
              <a:rPr lang="id-ID" b="0" i="0" dirty="0">
                <a:effectLst/>
                <a:latin typeface="Open Sans" panose="020B0606030504020204" pitchFamily="34" charset="0"/>
              </a:rPr>
              <a:t>Gunakan gambar (simbol) untuk ide utama.</a:t>
            </a:r>
            <a:endParaRPr lang="en-US" b="0" i="0" dirty="0">
              <a:effectLst/>
              <a:latin typeface="Open Sans" panose="020B0606030504020204" pitchFamily="34" charset="0"/>
            </a:endParaRPr>
          </a:p>
          <a:p>
            <a:r>
              <a:rPr lang="id-ID" b="0" i="0" dirty="0">
                <a:effectLst/>
                <a:latin typeface="Open Sans" panose="020B0606030504020204" pitchFamily="34" charset="0"/>
              </a:rPr>
              <a:t>Gunakan berbagai warna.</a:t>
            </a:r>
            <a:r>
              <a:rPr lang="en-US" dirty="0">
                <a:latin typeface="Open Sans" panose="020B0606030504020204" pitchFamily="34" charset="0"/>
              </a:rPr>
              <a:t> </a:t>
            </a:r>
            <a:r>
              <a:rPr lang="id-ID" b="0" i="0" dirty="0">
                <a:effectLst/>
                <a:latin typeface="Open Sans" panose="020B0606030504020204" pitchFamily="34" charset="0"/>
              </a:rPr>
              <a:t>Hubungkan cabang-cabang utama ke gambar pusat. </a:t>
            </a:r>
            <a:endParaRPr lang="en-US" b="0" i="0" dirty="0">
              <a:effectLst/>
              <a:latin typeface="Open Sans" panose="020B0606030504020204" pitchFamily="34" charset="0"/>
            </a:endParaRPr>
          </a:p>
          <a:p>
            <a:r>
              <a:rPr lang="id-ID" b="0" i="0" dirty="0">
                <a:effectLst/>
                <a:latin typeface="Open Sans" panose="020B0606030504020204" pitchFamily="34" charset="0"/>
              </a:rPr>
              <a:t>Buatlah ranting-ranting yang berhubungan ke cabang dan seterusnya.</a:t>
            </a:r>
            <a:endParaRPr lang="en-US" b="0" i="0" dirty="0">
              <a:effectLst/>
              <a:latin typeface="Open Sans" panose="020B0606030504020204" pitchFamily="34" charset="0"/>
            </a:endParaRPr>
          </a:p>
          <a:p>
            <a:r>
              <a:rPr lang="id-ID" b="0" i="0" dirty="0">
                <a:effectLst/>
                <a:latin typeface="Open Sans" panose="020B0606030504020204" pitchFamily="34" charset="0"/>
              </a:rPr>
              <a:t>Buatlah garis hubung yang melengkung.</a:t>
            </a:r>
            <a:endParaRPr lang="en-US" b="0" i="0" dirty="0">
              <a:effectLst/>
              <a:latin typeface="Open Sans" panose="020B0606030504020204" pitchFamily="34" charset="0"/>
            </a:endParaRPr>
          </a:p>
          <a:p>
            <a:r>
              <a:rPr lang="id-ID" b="0" i="0" dirty="0">
                <a:effectLst/>
                <a:latin typeface="Open Sans" panose="020B0606030504020204" pitchFamily="34" charset="0"/>
              </a:rPr>
              <a:t>Gunakan satu kata kunci untuk setiap garis</a:t>
            </a:r>
            <a:endParaRPr lang="en-US" dirty="0">
              <a:latin typeface="Open Sans" panose="020B0606030504020204" pitchFamily="34" charset="0"/>
            </a:endParaRPr>
          </a:p>
          <a:p>
            <a:r>
              <a:rPr lang="id-ID" b="0" i="0" dirty="0">
                <a:effectLst/>
                <a:latin typeface="Open Sans" panose="020B0606030504020204" pitchFamily="34" charset="0"/>
              </a:rPr>
              <a:t>Gunakan gambar.</a:t>
            </a:r>
            <a:endParaRPr lang="id-ID" dirty="0"/>
          </a:p>
        </p:txBody>
      </p:sp>
    </p:spTree>
    <p:extLst>
      <p:ext uri="{BB962C8B-B14F-4D97-AF65-F5344CB8AC3E}">
        <p14:creationId xmlns:p14="http://schemas.microsoft.com/office/powerpoint/2010/main" val="4145580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41FD6D9C-C613-3176-BAEE-24FB167B6B82}"/>
              </a:ext>
            </a:extLst>
          </p:cNvPr>
          <p:cNvSpPr>
            <a:spLocks noGrp="1"/>
          </p:cNvSpPr>
          <p:nvPr>
            <p:ph type="title"/>
          </p:nvPr>
        </p:nvSpPr>
        <p:spPr>
          <a:xfrm>
            <a:off x="648929" y="629266"/>
            <a:ext cx="3505495" cy="1622321"/>
          </a:xfrm>
        </p:spPr>
        <p:txBody>
          <a:bodyPr vert="horz" lIns="91440" tIns="45720" rIns="91440" bIns="45720" rtlCol="0" anchor="ctr">
            <a:normAutofit/>
          </a:bodyPr>
          <a:lstStyle/>
          <a:p>
            <a:r>
              <a:rPr lang="en-US" kern="1200">
                <a:solidFill>
                  <a:schemeClr val="tx1"/>
                </a:solidFill>
                <a:latin typeface="+mj-lt"/>
                <a:ea typeface="+mj-ea"/>
                <a:cs typeface="+mj-cs"/>
              </a:rPr>
              <a:t>TUGAS</a:t>
            </a:r>
          </a:p>
        </p:txBody>
      </p:sp>
      <p:sp>
        <p:nvSpPr>
          <p:cNvPr id="4" name="TextBox 12">
            <a:extLst>
              <a:ext uri="{FF2B5EF4-FFF2-40B4-BE49-F238E27FC236}">
                <a16:creationId xmlns:a16="http://schemas.microsoft.com/office/drawing/2014/main" id="{0460C143-6016-6934-3EA2-97321F7C569C}"/>
              </a:ext>
            </a:extLst>
          </p:cNvPr>
          <p:cNvSpPr txBox="1"/>
          <p:nvPr/>
        </p:nvSpPr>
        <p:spPr>
          <a:xfrm>
            <a:off x="484214" y="1948070"/>
            <a:ext cx="3952383" cy="427575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b="1" dirty="0" err="1">
                <a:effectLst>
                  <a:outerShdw blurRad="38100" dist="38100" dir="2700000" algn="tl">
                    <a:srgbClr val="000000">
                      <a:alpha val="43137"/>
                    </a:srgbClr>
                  </a:outerShdw>
                </a:effectLst>
              </a:rPr>
              <a:t>Membuat</a:t>
            </a:r>
            <a:r>
              <a:rPr lang="en-US" sz="2400" b="1" dirty="0">
                <a:effectLst>
                  <a:outerShdw blurRad="38100" dist="38100" dir="2700000" algn="tl">
                    <a:srgbClr val="000000">
                      <a:alpha val="43137"/>
                    </a:srgbClr>
                  </a:outerShdw>
                </a:effectLst>
              </a:rPr>
              <a:t> </a:t>
            </a:r>
            <a:r>
              <a:rPr lang="en-US" sz="2400" b="1" dirty="0" err="1">
                <a:effectLst>
                  <a:outerShdw blurRad="38100" dist="38100" dir="2700000" algn="tl">
                    <a:srgbClr val="000000">
                      <a:alpha val="43137"/>
                    </a:srgbClr>
                  </a:outerShdw>
                </a:effectLst>
              </a:rPr>
              <a:t>MindMap</a:t>
            </a:r>
            <a:r>
              <a:rPr lang="en-US" sz="2400" b="1" dirty="0">
                <a:effectLst>
                  <a:outerShdw blurRad="38100" dist="38100" dir="2700000" algn="tl">
                    <a:srgbClr val="000000">
                      <a:alpha val="43137"/>
                    </a:srgbClr>
                  </a:outerShdw>
                </a:effectLst>
              </a:rPr>
              <a:t> 4 </a:t>
            </a:r>
            <a:r>
              <a:rPr lang="en-US" sz="2400" b="1" dirty="0" err="1">
                <a:effectLst>
                  <a:outerShdw blurRad="38100" dist="38100" dir="2700000" algn="tl">
                    <a:srgbClr val="000000">
                      <a:alpha val="43137"/>
                    </a:srgbClr>
                  </a:outerShdw>
                </a:effectLst>
              </a:rPr>
              <a:t>cabang</a:t>
            </a:r>
            <a:endParaRPr lang="en-US" sz="2400" b="1" dirty="0">
              <a:effectLst>
                <a:outerShdw blurRad="38100" dist="38100" dir="2700000" algn="tl">
                  <a:srgbClr val="000000">
                    <a:alpha val="43137"/>
                  </a:srgbClr>
                </a:outerShdw>
              </a:effectLst>
            </a:endParaRPr>
          </a:p>
          <a:p>
            <a:pPr indent="-228600">
              <a:lnSpc>
                <a:spcPct val="90000"/>
              </a:lnSpc>
              <a:spcAft>
                <a:spcPts val="600"/>
              </a:spcAft>
              <a:buFont typeface="Arial" panose="020B0604020202020204" pitchFamily="34" charset="0"/>
              <a:buChar char="•"/>
            </a:pPr>
            <a:endParaRPr lang="en-US" sz="2400" dirty="0"/>
          </a:p>
          <a:p>
            <a:pPr lvl="0" indent="-228600">
              <a:lnSpc>
                <a:spcPct val="90000"/>
              </a:lnSpc>
              <a:spcAft>
                <a:spcPts val="600"/>
              </a:spcAft>
              <a:buFont typeface="Arial" panose="020B0604020202020204" pitchFamily="34" charset="0"/>
              <a:buChar char="•"/>
            </a:pPr>
            <a:r>
              <a:rPr lang="en-US" sz="2400" dirty="0" err="1"/>
              <a:t>membuat</a:t>
            </a:r>
            <a:r>
              <a:rPr lang="en-US" sz="2400" dirty="0"/>
              <a:t> </a:t>
            </a:r>
            <a:r>
              <a:rPr lang="en-US" sz="2400" i="1" dirty="0"/>
              <a:t>mind map</a:t>
            </a:r>
            <a:r>
              <a:rPr lang="en-US" sz="2400" dirty="0"/>
              <a:t> </a:t>
            </a:r>
            <a:r>
              <a:rPr lang="en-US" sz="2400" dirty="0" err="1"/>
              <a:t>dengan</a:t>
            </a:r>
            <a:r>
              <a:rPr lang="en-US" sz="2400" dirty="0"/>
              <a:t> 4 </a:t>
            </a:r>
            <a:r>
              <a:rPr lang="en-US" sz="2400" dirty="0" err="1"/>
              <a:t>cabang</a:t>
            </a:r>
            <a:r>
              <a:rPr lang="en-US" sz="2400" dirty="0"/>
              <a:t> </a:t>
            </a:r>
            <a:r>
              <a:rPr lang="en-US" sz="2400" dirty="0" err="1"/>
              <a:t>dari</a:t>
            </a:r>
            <a:r>
              <a:rPr lang="en-US" sz="2400" dirty="0"/>
              <a:t> ide </a:t>
            </a:r>
            <a:r>
              <a:rPr lang="en-US" sz="2400" dirty="0" err="1"/>
              <a:t>bisnis</a:t>
            </a:r>
            <a:r>
              <a:rPr lang="en-US" sz="2400" dirty="0"/>
              <a:t> </a:t>
            </a:r>
            <a:r>
              <a:rPr lang="en-US" sz="2400" dirty="0" err="1"/>
              <a:t>setiap</a:t>
            </a:r>
            <a:r>
              <a:rPr lang="en-US" sz="2400" dirty="0"/>
              <a:t> </a:t>
            </a:r>
            <a:r>
              <a:rPr lang="en-US" sz="2400" dirty="0" err="1"/>
              <a:t>anggota</a:t>
            </a:r>
            <a:r>
              <a:rPr lang="en-US" sz="2400" dirty="0"/>
              <a:t> </a:t>
            </a:r>
            <a:r>
              <a:rPr lang="en-US" sz="2400" dirty="0" err="1"/>
              <a:t>kelompok</a:t>
            </a:r>
            <a:r>
              <a:rPr lang="en-US" sz="2400" dirty="0"/>
              <a:t>, </a:t>
            </a:r>
            <a:r>
              <a:rPr lang="en-US" sz="2400" dirty="0" err="1"/>
              <a:t>empat</a:t>
            </a:r>
            <a:r>
              <a:rPr lang="en-US" sz="2400" dirty="0"/>
              <a:t> </a:t>
            </a:r>
            <a:r>
              <a:rPr lang="en-US" sz="2400" dirty="0" err="1"/>
              <a:t>cabang</a:t>
            </a:r>
            <a:r>
              <a:rPr lang="en-US" sz="2400" dirty="0"/>
              <a:t> </a:t>
            </a:r>
            <a:r>
              <a:rPr lang="en-US" sz="2400" dirty="0" err="1"/>
              <a:t>tersebut</a:t>
            </a:r>
            <a:r>
              <a:rPr lang="en-US" sz="2400" dirty="0"/>
              <a:t> </a:t>
            </a:r>
            <a:r>
              <a:rPr lang="en-US" sz="2400" dirty="0" err="1"/>
              <a:t>adalah</a:t>
            </a:r>
            <a:endParaRPr lang="en-US" sz="2400" dirty="0"/>
          </a:p>
          <a:p>
            <a:pPr lvl="0" indent="-228600">
              <a:lnSpc>
                <a:spcPct val="90000"/>
              </a:lnSpc>
              <a:spcAft>
                <a:spcPts val="600"/>
              </a:spcAft>
              <a:buFont typeface="Arial" panose="020B0604020202020204" pitchFamily="34" charset="0"/>
              <a:buChar char="•"/>
            </a:pPr>
            <a:r>
              <a:rPr lang="en-US" sz="2400" dirty="0"/>
              <a:t>- Problem Definition</a:t>
            </a:r>
          </a:p>
          <a:p>
            <a:pPr lvl="0" indent="-228600">
              <a:lnSpc>
                <a:spcPct val="90000"/>
              </a:lnSpc>
              <a:spcAft>
                <a:spcPts val="600"/>
              </a:spcAft>
              <a:buFont typeface="Arial" panose="020B0604020202020204" pitchFamily="34" charset="0"/>
              <a:buChar char="•"/>
            </a:pPr>
            <a:r>
              <a:rPr lang="en-US" sz="2400" dirty="0"/>
              <a:t>- Solution</a:t>
            </a:r>
          </a:p>
          <a:p>
            <a:pPr lvl="0" indent="-228600">
              <a:lnSpc>
                <a:spcPct val="90000"/>
              </a:lnSpc>
              <a:spcAft>
                <a:spcPts val="600"/>
              </a:spcAft>
              <a:buFont typeface="Arial" panose="020B0604020202020204" pitchFamily="34" charset="0"/>
              <a:buChar char="•"/>
            </a:pPr>
            <a:r>
              <a:rPr lang="en-US" sz="2400" dirty="0"/>
              <a:t>- Ide </a:t>
            </a:r>
            <a:r>
              <a:rPr lang="en-US" sz="2400" dirty="0" err="1"/>
              <a:t>Bisnis</a:t>
            </a:r>
            <a:endParaRPr lang="en-US" sz="2400" dirty="0"/>
          </a:p>
          <a:p>
            <a:pPr lvl="0" indent="-228600">
              <a:lnSpc>
                <a:spcPct val="90000"/>
              </a:lnSpc>
              <a:spcAft>
                <a:spcPts val="600"/>
              </a:spcAft>
              <a:buFont typeface="Arial" panose="020B0604020202020204" pitchFamily="34" charset="0"/>
              <a:buChar char="•"/>
            </a:pPr>
            <a:r>
              <a:rPr lang="en-US" sz="2400" dirty="0"/>
              <a:t>- Benefit</a:t>
            </a:r>
          </a:p>
        </p:txBody>
      </p:sp>
      <p:sp>
        <p:nvSpPr>
          <p:cNvPr id="10" name="Rectangle 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
            <a:extLst>
              <a:ext uri="{FF2B5EF4-FFF2-40B4-BE49-F238E27FC236}">
                <a16:creationId xmlns:a16="http://schemas.microsoft.com/office/drawing/2014/main" id="{0A9F9117-B0F5-FFC7-6CB0-B35CDB7BA8F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6071" b="77500" l="21250" r="76250">
                        <a14:foregroundMark x1="46750" y1="52143" x2="53800" y2="53143"/>
                        <a14:foregroundMark x1="59900" y1="55000" x2="69100" y2="56857"/>
                        <a14:foregroundMark x1="69100" y1="56857" x2="75200" y2="54714"/>
                      </a14:backgroundRemoval>
                    </a14:imgEffect>
                  </a14:imgLayer>
                </a14:imgProps>
              </a:ext>
            </a:extLst>
          </a:blip>
          <a:srcRect l="14375" t="19643" r="16875" b="16071"/>
          <a:stretch/>
        </p:blipFill>
        <p:spPr>
          <a:xfrm>
            <a:off x="5405862" y="557784"/>
            <a:ext cx="6019331" cy="6300216"/>
          </a:xfrm>
          <a:prstGeom prst="rect">
            <a:avLst/>
          </a:prstGeom>
          <a:effectLst/>
        </p:spPr>
      </p:pic>
    </p:spTree>
    <p:extLst>
      <p:ext uri="{BB962C8B-B14F-4D97-AF65-F5344CB8AC3E}">
        <p14:creationId xmlns:p14="http://schemas.microsoft.com/office/powerpoint/2010/main" val="3920846584"/>
      </p:ext>
    </p:extLst>
  </p:cSld>
  <p:clrMapOvr>
    <a:masterClrMapping/>
  </p:clrMapOvr>
</p:sld>
</file>

<file path=ppt/theme/theme1.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373</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Avenir Next LT Pro</vt:lpstr>
      <vt:lpstr>Calibri</vt:lpstr>
      <vt:lpstr>Calibri Light</vt:lpstr>
      <vt:lpstr>Georgia</vt:lpstr>
      <vt:lpstr>Open Sans</vt:lpstr>
      <vt:lpstr>Tema Office</vt:lpstr>
      <vt:lpstr>PERTEMUAN 1 Mind Map</vt:lpstr>
      <vt:lpstr>PowerPoint Presentation</vt:lpstr>
      <vt:lpstr>Define Problem</vt:lpstr>
      <vt:lpstr>Apa itu Mind Map?</vt:lpstr>
      <vt:lpstr> Kegunaan: Mind Map</vt:lpstr>
      <vt:lpstr>Kapan Mind Map berguna?</vt:lpstr>
      <vt:lpstr>Tujuh Langkah Membuat Mind Map</vt:lpstr>
      <vt:lpstr>TUGAS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Map</dc:title>
  <dc:creator>Nurina</dc:creator>
  <cp:lastModifiedBy>Euis Puspita Dewi</cp:lastModifiedBy>
  <cp:revision>2</cp:revision>
  <dcterms:created xsi:type="dcterms:W3CDTF">2023-03-05T12:36:18Z</dcterms:created>
  <dcterms:modified xsi:type="dcterms:W3CDTF">2024-09-25T04:04:04Z</dcterms:modified>
</cp:coreProperties>
</file>